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40"/>
  </p:notesMasterIdLst>
  <p:sldIdLst>
    <p:sldId id="294" r:id="rId2"/>
    <p:sldId id="256" r:id="rId3"/>
    <p:sldId id="297" r:id="rId4"/>
    <p:sldId id="299" r:id="rId5"/>
    <p:sldId id="300" r:id="rId6"/>
    <p:sldId id="264" r:id="rId7"/>
    <p:sldId id="265" r:id="rId8"/>
    <p:sldId id="266" r:id="rId9"/>
    <p:sldId id="267" r:id="rId10"/>
    <p:sldId id="298" r:id="rId11"/>
    <p:sldId id="269" r:id="rId12"/>
    <p:sldId id="272" r:id="rId13"/>
    <p:sldId id="274" r:id="rId14"/>
    <p:sldId id="301" r:id="rId15"/>
    <p:sldId id="263" r:id="rId16"/>
    <p:sldId id="270" r:id="rId17"/>
    <p:sldId id="273" r:id="rId18"/>
    <p:sldId id="275" r:id="rId19"/>
    <p:sldId id="257" r:id="rId20"/>
    <p:sldId id="260" r:id="rId21"/>
    <p:sldId id="261" r:id="rId22"/>
    <p:sldId id="276" r:id="rId23"/>
    <p:sldId id="277" r:id="rId24"/>
    <p:sldId id="278" r:id="rId25"/>
    <p:sldId id="279" r:id="rId26"/>
    <p:sldId id="280" r:id="rId27"/>
    <p:sldId id="281" r:id="rId28"/>
    <p:sldId id="283" r:id="rId29"/>
    <p:sldId id="287" r:id="rId30"/>
    <p:sldId id="284" r:id="rId31"/>
    <p:sldId id="292" r:id="rId32"/>
    <p:sldId id="295" r:id="rId33"/>
    <p:sldId id="296" r:id="rId34"/>
    <p:sldId id="285" r:id="rId35"/>
    <p:sldId id="288" r:id="rId36"/>
    <p:sldId id="289" r:id="rId37"/>
    <p:sldId id="291" r:id="rId38"/>
    <p:sldId id="293" r:id="rId39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62" autoAdjust="0"/>
  </p:normalViewPr>
  <p:slideViewPr>
    <p:cSldViewPr>
      <p:cViewPr varScale="1">
        <p:scale>
          <a:sx n="41" d="100"/>
          <a:sy n="41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l-GR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493513A-2DD6-470A-97E0-F7EEFCDA7ABB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23</a:t>
            </a:fld>
            <a:endParaRPr lang="el-G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24</a:t>
            </a:fld>
            <a:endParaRPr lang="el-G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25</a:t>
            </a:fld>
            <a:endParaRPr lang="el-G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26</a:t>
            </a:fld>
            <a:endParaRPr lang="el-G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27</a:t>
            </a:fld>
            <a:endParaRPr lang="el-G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28</a:t>
            </a:fld>
            <a:endParaRPr lang="el-G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29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31</a:t>
            </a:fld>
            <a:endParaRPr lang="el-G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32</a:t>
            </a:fld>
            <a:endParaRPr lang="el-G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33</a:t>
            </a:fld>
            <a:endParaRPr lang="el-G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34</a:t>
            </a:fld>
            <a:endParaRPr lang="el-G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35</a:t>
            </a:fld>
            <a:endParaRPr lang="el-G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36</a:t>
            </a:fld>
            <a:endParaRPr lang="el-G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37</a:t>
            </a:fld>
            <a:endParaRPr lang="el-G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38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3513A-2DD6-470A-97E0-F7EEFCDA7ABB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970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39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39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8398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l-GR"/>
              <a:t>Click to edit Master title style</a:t>
            </a:r>
          </a:p>
        </p:txBody>
      </p:sp>
      <p:sp>
        <p:nvSpPr>
          <p:cNvPr id="8398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83988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3989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3990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9B7B14-0A99-4EDD-AF53-F445FC61A84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6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B10CB-F085-4B6E-8D6F-D999DD90FE5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BA1E1-D8E7-4D43-9DE1-ACB07DE959E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C758-A3F3-44E1-BC67-3C5FBBB22A0B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20545-6A3B-4EE7-A95C-C01FDF9B3BB8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69BDF-A844-4621-AE00-CC0AE98D2829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854D7-8B32-4EE5-92AB-267CE8BD8182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C09C9-9FDA-444C-B4DE-747394E3E395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867AE-4057-45D8-950D-83AD02465F84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21C5A-12AC-482B-BDBA-4B35395BD543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6B655-52B2-4936-92FF-79F5E86AF3FC}" type="slidenum">
              <a:rPr lang="el-GR"/>
              <a:pPr/>
              <a:t>‹#›</a:t>
            </a:fld>
            <a:endParaRPr lang="el-GR"/>
          </a:p>
        </p:txBody>
      </p:sp>
    </p:spTree>
  </p:cSld>
  <p:clrMapOvr>
    <a:masterClrMapping/>
  </p:clrMapOvr>
  <p:transition advClick="0" advTm="6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82947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48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49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0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1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2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3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4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5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6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7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8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59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60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  <p:sp>
          <p:nvSpPr>
            <p:cNvPr id="82961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l-GR"/>
            </a:p>
          </p:txBody>
        </p:sp>
      </p:grpSp>
      <p:sp>
        <p:nvSpPr>
          <p:cNvPr id="8296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8296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/>
          </a:p>
        </p:txBody>
      </p:sp>
      <p:sp>
        <p:nvSpPr>
          <p:cNvPr id="8296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l-GR"/>
          </a:p>
        </p:txBody>
      </p:sp>
      <p:sp>
        <p:nvSpPr>
          <p:cNvPr id="8296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7E488DD-07FF-4818-8A93-45FECB9AC250}" type="slidenum">
              <a:rPr lang="el-GR"/>
              <a:pPr/>
              <a:t>‹#›</a:t>
            </a:fld>
            <a:endParaRPr lang="el-GR"/>
          </a:p>
        </p:txBody>
      </p:sp>
      <p:sp>
        <p:nvSpPr>
          <p:cNvPr id="8296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2" grpId="0"/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924;&#959;&#965;&#963;&#953;&#954;&#942;\Nicola%20Conte-%20Bossa%20Nova\04-nicola_conte-sea_and_sand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onotype Corsiva" pitchFamily="66" charset="0"/>
              </a:rPr>
              <a:t>‘</a:t>
            </a:r>
            <a:r>
              <a:rPr lang="en-US" sz="7000" b="1" dirty="0">
                <a:latin typeface="Monotype Corsiva" pitchFamily="66" charset="0"/>
              </a:rPr>
              <a:t>Enjoy your stay’</a:t>
            </a:r>
            <a:endParaRPr lang="el-GR" sz="7000" b="1" dirty="0">
              <a:latin typeface="Monotype Corsiva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909778"/>
          </a:xfrm>
        </p:spPr>
        <p:txBody>
          <a:bodyPr/>
          <a:lstStyle/>
          <a:p>
            <a:r>
              <a:rPr lang="en-US" dirty="0"/>
              <a:t>HOTEL </a:t>
            </a:r>
            <a:r>
              <a:rPr lang="en-US" dirty="0" smtClean="0"/>
              <a:t>FACILITIES</a:t>
            </a:r>
          </a:p>
          <a:p>
            <a:r>
              <a:rPr lang="pl-PL" i="1" dirty="0" smtClean="0">
                <a:solidFill>
                  <a:srgbClr val="FF0000"/>
                </a:solidFill>
              </a:rPr>
              <a:t>By </a:t>
            </a:r>
            <a:r>
              <a:rPr lang="pl-PL" i="1" dirty="0" err="1" smtClean="0">
                <a:solidFill>
                  <a:srgbClr val="FF0000"/>
                </a:solidFill>
              </a:rPr>
              <a:t>English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Fun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Club</a:t>
            </a:r>
            <a:endParaRPr lang="pl-PL" i="1" dirty="0" smtClean="0">
              <a:solidFill>
                <a:srgbClr val="FF0000"/>
              </a:solidFill>
            </a:endParaRPr>
          </a:p>
          <a:p>
            <a:r>
              <a:rPr lang="pl-PL" i="1" dirty="0" err="1" smtClean="0">
                <a:solidFill>
                  <a:srgbClr val="FF0000"/>
                </a:solidFill>
              </a:rPr>
              <a:t>Primary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School</a:t>
            </a:r>
            <a:r>
              <a:rPr lang="pl-PL" i="1" dirty="0" smtClean="0">
                <a:solidFill>
                  <a:srgbClr val="FF0000"/>
                </a:solidFill>
              </a:rPr>
              <a:t> </a:t>
            </a:r>
            <a:r>
              <a:rPr lang="pl-PL" i="1" dirty="0" err="1" smtClean="0">
                <a:solidFill>
                  <a:srgbClr val="FF0000"/>
                </a:solidFill>
              </a:rPr>
              <a:t>in</a:t>
            </a:r>
            <a:r>
              <a:rPr lang="pl-PL" i="1" dirty="0" smtClean="0">
                <a:solidFill>
                  <a:srgbClr val="FF0000"/>
                </a:solidFill>
              </a:rPr>
              <a:t> Harklowa</a:t>
            </a:r>
            <a:endParaRPr lang="en-US" i="1" dirty="0" smtClean="0">
              <a:solidFill>
                <a:srgbClr val="FF0000"/>
              </a:solidFill>
            </a:endParaRPr>
          </a:p>
        </p:txBody>
      </p:sp>
      <p:pic>
        <p:nvPicPr>
          <p:cNvPr id="4" name="04-nicola_conte-sea_and_sand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8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Conference centre</a:t>
            </a:r>
            <a:endParaRPr lang="el-GR"/>
          </a:p>
        </p:txBody>
      </p:sp>
      <p:pic>
        <p:nvPicPr>
          <p:cNvPr id="48133" name="Picture 5" descr="imagesconferen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484313"/>
            <a:ext cx="5832475" cy="43513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Hotel bar and bartender</a:t>
            </a:r>
            <a:endParaRPr lang="el-GR"/>
          </a:p>
        </p:txBody>
      </p:sp>
      <p:pic>
        <p:nvPicPr>
          <p:cNvPr id="15365" name="Picture 5" descr="images (2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341438"/>
            <a:ext cx="6840537" cy="45529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Internet access corner</a:t>
            </a:r>
            <a:endParaRPr lang="el-GR"/>
          </a:p>
        </p:txBody>
      </p:sp>
      <p:pic>
        <p:nvPicPr>
          <p:cNvPr id="18437" name="Picture 5" descr="images (34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844675"/>
            <a:ext cx="7704137" cy="27463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Dinner buffet</a:t>
            </a:r>
            <a:endParaRPr lang="el-GR"/>
          </a:p>
        </p:txBody>
      </p:sp>
      <p:pic>
        <p:nvPicPr>
          <p:cNvPr id="21509" name="Picture 5" descr="images (38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412875"/>
            <a:ext cx="6191250" cy="463708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Sauna</a:t>
            </a:r>
            <a:endParaRPr lang="el-GR" dirty="0"/>
          </a:p>
        </p:txBody>
      </p:sp>
      <p:pic>
        <p:nvPicPr>
          <p:cNvPr id="88069" name="Picture 5" descr="ANd9GcTMm4kfT1nmgXGJod4RhN4dg3pHjn3_aN_yJE2zneArr2rWHY-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844675"/>
            <a:ext cx="5689600" cy="4262438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Indoor swimming pool</a:t>
            </a:r>
            <a:endParaRPr lang="el-GR"/>
          </a:p>
        </p:txBody>
      </p:sp>
      <p:pic>
        <p:nvPicPr>
          <p:cNvPr id="9221" name="Picture 5" descr="images (1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484313"/>
            <a:ext cx="7848600" cy="413861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Television, fridge and mini bar, wardrobe</a:t>
            </a:r>
            <a:endParaRPr lang="el-GR" sz="4000"/>
          </a:p>
        </p:txBody>
      </p:sp>
      <p:pic>
        <p:nvPicPr>
          <p:cNvPr id="16389" name="Picture 5" descr="images (3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557338"/>
            <a:ext cx="6767512" cy="44878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Twin room</a:t>
            </a:r>
            <a:endParaRPr lang="el-GR"/>
          </a:p>
        </p:txBody>
      </p:sp>
      <p:pic>
        <p:nvPicPr>
          <p:cNvPr id="20485" name="Picture 5" descr="images (37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1412875"/>
            <a:ext cx="7343775" cy="44069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Spa, beauty salon</a:t>
            </a:r>
            <a:endParaRPr lang="el-GR"/>
          </a:p>
        </p:txBody>
      </p:sp>
      <p:pic>
        <p:nvPicPr>
          <p:cNvPr id="22533" name="Picture 5" descr="images (40)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2062163"/>
            <a:ext cx="6046788" cy="4049712"/>
          </a:xfrm>
          <a:noFill/>
          <a:ln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restaurant</a:t>
            </a:r>
            <a:endParaRPr lang="el-GR"/>
          </a:p>
        </p:txBody>
      </p:sp>
      <p:pic>
        <p:nvPicPr>
          <p:cNvPr id="3077" name="Picture 5" descr="images (29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341438"/>
            <a:ext cx="6840538" cy="45513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647700"/>
          </a:xfrm>
        </p:spPr>
        <p:txBody>
          <a:bodyPr>
            <a:noAutofit/>
          </a:bodyPr>
          <a:lstStyle/>
          <a:p>
            <a:r>
              <a:rPr lang="en-US" sz="5100" dirty="0"/>
              <a:t>Reception or front desk</a:t>
            </a:r>
            <a:endParaRPr lang="el-GR" sz="5100" dirty="0"/>
          </a:p>
        </p:txBody>
      </p:sp>
      <p:pic>
        <p:nvPicPr>
          <p:cNvPr id="2052" name="Picture 4" descr="images (27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196975"/>
            <a:ext cx="3959225" cy="2633663"/>
          </a:xfrm>
          <a:prstGeom prst="rect">
            <a:avLst/>
          </a:prstGeom>
          <a:noFill/>
        </p:spPr>
      </p:pic>
      <p:pic>
        <p:nvPicPr>
          <p:cNvPr id="2053" name="Picture 5" descr="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933825"/>
            <a:ext cx="3390900" cy="20605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Gym or fitness centre</a:t>
            </a:r>
            <a:endParaRPr lang="el-GR"/>
          </a:p>
        </p:txBody>
      </p:sp>
      <p:pic>
        <p:nvPicPr>
          <p:cNvPr id="6149" name="Picture 5" descr="images (18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1484313"/>
            <a:ext cx="7272337" cy="44592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Games room</a:t>
            </a:r>
            <a:endParaRPr lang="el-GR"/>
          </a:p>
        </p:txBody>
      </p:sp>
      <p:pic>
        <p:nvPicPr>
          <p:cNvPr id="7173" name="Picture 5" descr="images (3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628775"/>
            <a:ext cx="8135938" cy="33051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298825"/>
          </a:xfrm>
        </p:spPr>
        <p:txBody>
          <a:bodyPr/>
          <a:lstStyle/>
          <a:p>
            <a:r>
              <a:rPr lang="en-US"/>
              <a:t>outdoors</a:t>
            </a:r>
            <a:endParaRPr lang="el-GR"/>
          </a:p>
        </p:txBody>
      </p:sp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 park</a:t>
            </a:r>
            <a:endParaRPr lang="el-GR"/>
          </a:p>
        </p:txBody>
      </p:sp>
      <p:pic>
        <p:nvPicPr>
          <p:cNvPr id="25606" name="Picture 6" descr="images (2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557338"/>
            <a:ext cx="6840538" cy="45513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Swimming pool</a:t>
            </a:r>
            <a:endParaRPr lang="el-GR"/>
          </a:p>
        </p:txBody>
      </p:sp>
      <p:pic>
        <p:nvPicPr>
          <p:cNvPr id="26629" name="Picture 5" descr="images (2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268413"/>
            <a:ext cx="6119812" cy="47275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Sunbeds on the beach</a:t>
            </a:r>
            <a:endParaRPr lang="el-GR"/>
          </a:p>
        </p:txBody>
      </p:sp>
      <p:pic>
        <p:nvPicPr>
          <p:cNvPr id="27653" name="Picture 5" descr="images (2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268413"/>
            <a:ext cx="6983413" cy="46561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Tennis court</a:t>
            </a:r>
            <a:endParaRPr lang="el-GR"/>
          </a:p>
        </p:txBody>
      </p:sp>
      <p:pic>
        <p:nvPicPr>
          <p:cNvPr id="28677" name="Picture 5" descr="images (30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1484313"/>
            <a:ext cx="7127875" cy="44418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playground</a:t>
            </a:r>
            <a:endParaRPr lang="el-GR"/>
          </a:p>
        </p:txBody>
      </p:sp>
      <p:pic>
        <p:nvPicPr>
          <p:cNvPr id="29701" name="Picture 5" descr="images (3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628775"/>
            <a:ext cx="8135938" cy="358616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Resort hotel</a:t>
            </a:r>
            <a:endParaRPr lang="el-GR"/>
          </a:p>
        </p:txBody>
      </p:sp>
      <p:pic>
        <p:nvPicPr>
          <p:cNvPr id="31750" name="Picture 6" descr="images 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1341438"/>
            <a:ext cx="6480175" cy="462915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Terrace with view in the sea</a:t>
            </a:r>
            <a:endParaRPr lang="el-GR"/>
          </a:p>
        </p:txBody>
      </p:sp>
      <p:pic>
        <p:nvPicPr>
          <p:cNvPr id="36869" name="Picture 5" descr="images (7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28775"/>
            <a:ext cx="8207375" cy="37211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Hotel lobby</a:t>
            </a:r>
            <a:endParaRPr lang="el-GR" dirty="0"/>
          </a:p>
        </p:txBody>
      </p:sp>
      <p:pic>
        <p:nvPicPr>
          <p:cNvPr id="47109" name="Picture 5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1412875"/>
            <a:ext cx="5903912" cy="44053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HOTEL STAFF</a:t>
            </a:r>
            <a:endParaRPr lang="el-GR"/>
          </a:p>
        </p:txBody>
      </p:sp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Hotel manager and staff</a:t>
            </a:r>
            <a:endParaRPr lang="el-GR">
              <a:latin typeface="Georgia" pitchFamily="18" charset="0"/>
            </a:endParaRPr>
          </a:p>
        </p:txBody>
      </p:sp>
      <p:pic>
        <p:nvPicPr>
          <p:cNvPr id="41989" name="Picture 5" descr="images (4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557338"/>
            <a:ext cx="6696075" cy="445611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receptionists</a:t>
            </a:r>
            <a:endParaRPr lang="el-GR"/>
          </a:p>
        </p:txBody>
      </p:sp>
      <p:pic>
        <p:nvPicPr>
          <p:cNvPr id="45061" name="Picture 5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913" y="1628775"/>
            <a:ext cx="6624637" cy="43926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porter</a:t>
            </a:r>
            <a:endParaRPr lang="el-GR"/>
          </a:p>
        </p:txBody>
      </p:sp>
      <p:pic>
        <p:nvPicPr>
          <p:cNvPr id="46085" name="Picture 5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341438"/>
            <a:ext cx="4773613" cy="49688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waiter</a:t>
            </a:r>
            <a:endParaRPr lang="el-GR"/>
          </a:p>
        </p:txBody>
      </p:sp>
      <p:pic>
        <p:nvPicPr>
          <p:cNvPr id="33797" name="Picture 5" descr="images (49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628775"/>
            <a:ext cx="6119813" cy="40798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Maid </a:t>
            </a:r>
            <a:endParaRPr lang="el-GR"/>
          </a:p>
        </p:txBody>
      </p:sp>
      <p:pic>
        <p:nvPicPr>
          <p:cNvPr id="37893" name="Picture 5" descr="images (46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6100" y="2781300"/>
            <a:ext cx="3240088" cy="3240088"/>
          </a:xfrm>
          <a:prstGeom prst="rect">
            <a:avLst/>
          </a:prstGeom>
          <a:noFill/>
        </p:spPr>
      </p:pic>
      <p:pic>
        <p:nvPicPr>
          <p:cNvPr id="37894" name="Picture 6" descr="images (45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1341438"/>
            <a:ext cx="3240088" cy="324008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bellboy</a:t>
            </a:r>
            <a:endParaRPr lang="el-GR"/>
          </a:p>
        </p:txBody>
      </p:sp>
      <p:pic>
        <p:nvPicPr>
          <p:cNvPr id="38917" name="Picture 5" descr="images (47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557338"/>
            <a:ext cx="5327650" cy="39909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Parking valet</a:t>
            </a:r>
            <a:endParaRPr lang="el-GR"/>
          </a:p>
        </p:txBody>
      </p:sp>
      <p:pic>
        <p:nvPicPr>
          <p:cNvPr id="40965" name="Picture 5" descr="images (43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4075" y="1557338"/>
            <a:ext cx="4608513" cy="34702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 pitchFamily="18" charset="0"/>
              </a:rPr>
              <a:t>chef and cooks</a:t>
            </a:r>
            <a:endParaRPr lang="el-GR">
              <a:latin typeface="Georgia" pitchFamily="18" charset="0"/>
            </a:endParaRPr>
          </a:p>
        </p:txBody>
      </p:sp>
      <p:pic>
        <p:nvPicPr>
          <p:cNvPr id="43013" name="Picture 5" descr="ANd9GcTbx5dtfNXPoIyC9eVouIMtcFXNbTwPZJTaZg530qjp7hubvxKOd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3573463"/>
            <a:ext cx="3311525" cy="2736850"/>
          </a:xfrm>
          <a:prstGeom prst="rect">
            <a:avLst/>
          </a:prstGeom>
          <a:noFill/>
        </p:spPr>
      </p:pic>
      <p:pic>
        <p:nvPicPr>
          <p:cNvPr id="43016" name="Picture 8" descr="ANd9GcQGZ2rCtjE8BnR3zdqYo2KmXsQxfg7Bi1HTEkR1kxbJED-W8pkF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628775"/>
            <a:ext cx="4032250" cy="310197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Stairs</a:t>
            </a:r>
            <a:endParaRPr lang="el-GR" dirty="0"/>
          </a:p>
        </p:txBody>
      </p:sp>
      <p:pic>
        <p:nvPicPr>
          <p:cNvPr id="86022" name="Picture 6" descr="ANd9GcRHbfCXW8ubG5gndiKT9KXgPCnKXAaBMOBIAngonSTiF1ScAyO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571612"/>
            <a:ext cx="2971800" cy="4465637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</a:t>
            </a:r>
            <a:endParaRPr lang="el-GR" dirty="0"/>
          </a:p>
        </p:txBody>
      </p:sp>
      <p:pic>
        <p:nvPicPr>
          <p:cNvPr id="87045" name="Picture 5" descr="ANd9GcRaZCDoePZcn8z1rl4_OB7hhZlkgfOjDvi_6RcN3eZx50OTBBj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700213"/>
            <a:ext cx="5616575" cy="42132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Double room with queen size bed</a:t>
            </a:r>
            <a:endParaRPr lang="el-GR" sz="4000"/>
          </a:p>
        </p:txBody>
      </p:sp>
      <p:pic>
        <p:nvPicPr>
          <p:cNvPr id="10245" name="Picture 5" descr="images (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614488"/>
            <a:ext cx="7127875" cy="43910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suite</a:t>
            </a:r>
            <a:endParaRPr lang="el-GR"/>
          </a:p>
        </p:txBody>
      </p:sp>
      <p:pic>
        <p:nvPicPr>
          <p:cNvPr id="11269" name="Picture 5" descr="images (28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1341438"/>
            <a:ext cx="4824413" cy="482441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Hotel corridor</a:t>
            </a:r>
            <a:endParaRPr lang="el-GR"/>
          </a:p>
        </p:txBody>
      </p:sp>
      <p:pic>
        <p:nvPicPr>
          <p:cNvPr id="12293" name="Picture 5" descr="images (15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557338"/>
            <a:ext cx="6553200" cy="4368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King size bed</a:t>
            </a:r>
            <a:endParaRPr lang="el-GR"/>
          </a:p>
        </p:txBody>
      </p:sp>
      <p:pic>
        <p:nvPicPr>
          <p:cNvPr id="13317" name="Picture 5" descr="images (1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1484313"/>
            <a:ext cx="6696075" cy="444341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6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345</TotalTime>
  <Words>146</Words>
  <Application>Microsoft Office PowerPoint</Application>
  <PresentationFormat>Pokaz na ekranie (4:3)</PresentationFormat>
  <Paragraphs>79</Paragraphs>
  <Slides>38</Slides>
  <Notes>38</Notes>
  <HiddenSlides>0</HiddenSlides>
  <MMClips>1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Cliff</vt:lpstr>
      <vt:lpstr>‘Enjoy your stay’</vt:lpstr>
      <vt:lpstr>Reception or front desk</vt:lpstr>
      <vt:lpstr>Hotel lobby</vt:lpstr>
      <vt:lpstr>Stairs</vt:lpstr>
      <vt:lpstr>Lift</vt:lpstr>
      <vt:lpstr>Double room with queen size bed</vt:lpstr>
      <vt:lpstr>A suite</vt:lpstr>
      <vt:lpstr>Hotel corridor</vt:lpstr>
      <vt:lpstr>King size bed</vt:lpstr>
      <vt:lpstr>Conference centre</vt:lpstr>
      <vt:lpstr>Hotel bar and bartender</vt:lpstr>
      <vt:lpstr>Internet access corner</vt:lpstr>
      <vt:lpstr>Dinner buffet</vt:lpstr>
      <vt:lpstr>Sauna</vt:lpstr>
      <vt:lpstr>Indoor swimming pool</vt:lpstr>
      <vt:lpstr>Television, fridge and mini bar, wardrobe</vt:lpstr>
      <vt:lpstr>Twin room</vt:lpstr>
      <vt:lpstr>Spa, beauty salon</vt:lpstr>
      <vt:lpstr>restaurant</vt:lpstr>
      <vt:lpstr>Gym or fitness centre</vt:lpstr>
      <vt:lpstr>Games room</vt:lpstr>
      <vt:lpstr>outdoors</vt:lpstr>
      <vt:lpstr>Car park</vt:lpstr>
      <vt:lpstr>Swimming pool</vt:lpstr>
      <vt:lpstr>Sunbeds on the beach</vt:lpstr>
      <vt:lpstr>Tennis court</vt:lpstr>
      <vt:lpstr>playground</vt:lpstr>
      <vt:lpstr>Resort hotel</vt:lpstr>
      <vt:lpstr>Terrace with view in the sea</vt:lpstr>
      <vt:lpstr>Slajd 30</vt:lpstr>
      <vt:lpstr>Hotel manager and staff</vt:lpstr>
      <vt:lpstr>receptionists</vt:lpstr>
      <vt:lpstr>porter</vt:lpstr>
      <vt:lpstr>waiter</vt:lpstr>
      <vt:lpstr>Maid </vt:lpstr>
      <vt:lpstr>bellboy</vt:lpstr>
      <vt:lpstr>Parking valet</vt:lpstr>
      <vt:lpstr>chef and cooks</vt:lpstr>
    </vt:vector>
  </TitlesOfParts>
  <Company>OTE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Dell</cp:lastModifiedBy>
  <cp:revision>20</cp:revision>
  <dcterms:created xsi:type="dcterms:W3CDTF">2013-02-01T20:24:26Z</dcterms:created>
  <dcterms:modified xsi:type="dcterms:W3CDTF">2015-06-23T20:34:41Z</dcterms:modified>
</cp:coreProperties>
</file>