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4" r:id="rId4"/>
    <p:sldId id="258" r:id="rId5"/>
    <p:sldId id="260" r:id="rId6"/>
    <p:sldId id="261" r:id="rId7"/>
    <p:sldId id="262" r:id="rId8"/>
    <p:sldId id="263" r:id="rId9"/>
    <p:sldId id="265" r:id="rId10"/>
    <p:sldId id="259" r:id="rId11"/>
    <p:sldId id="267" r:id="rId12"/>
    <p:sldId id="266" r:id="rId1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7C80"/>
    <a:srgbClr val="800080"/>
    <a:srgbClr val="CC3300"/>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storedLeft sz="32787"/>
    <p:restoredTop sz="90929"/>
  </p:normalViewPr>
  <p:slideViewPr>
    <p:cSldViewPr>
      <p:cViewPr varScale="1">
        <p:scale>
          <a:sx n="43" d="100"/>
          <a:sy n="43" d="100"/>
        </p:scale>
        <p:origin x="-1590" y="-10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Kliknij, aby edytować styl wzorca podtytułu</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CCA3AF19-298E-4DB0-8794-997F99C7629C}" type="slidenum">
              <a:rPr lang="pl-PL"/>
              <a:pPr>
                <a:defRPr/>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D969B561-541C-45E5-A230-9D7B70A83113}" type="slidenum">
              <a:rPr lang="pl-PL"/>
              <a:pPr>
                <a:defRPr/>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15100" y="609600"/>
            <a:ext cx="1943100" cy="5486400"/>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685800" y="609600"/>
            <a:ext cx="5676900" cy="5486400"/>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42686778-935B-4811-83ED-9B06EC624520}" type="slidenum">
              <a:rPr lang="pl-PL"/>
              <a:pPr>
                <a:defRPr/>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784086B6-7AB3-45DF-92BA-66E9416C97DF}" type="slidenum">
              <a:rPr lang="pl-PL"/>
              <a:pPr>
                <a:defRPr/>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Rectangle 4"/>
          <p:cNvSpPr>
            <a:spLocks noGrp="1" noChangeArrowheads="1"/>
          </p:cNvSpPr>
          <p:nvPr>
            <p:ph type="dt" sz="half" idx="10"/>
          </p:nvPr>
        </p:nvSpPr>
        <p:spPr>
          <a:ln/>
        </p:spPr>
        <p:txBody>
          <a:bodyPr/>
          <a:lstStyle>
            <a:lvl1pPr>
              <a:defRPr/>
            </a:lvl1pPr>
          </a:lstStyle>
          <a:p>
            <a:pPr>
              <a:defRPr/>
            </a:pPr>
            <a:endParaRPr 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p>
        </p:txBody>
      </p:sp>
      <p:sp>
        <p:nvSpPr>
          <p:cNvPr id="6" name="Rectangle 6"/>
          <p:cNvSpPr>
            <a:spLocks noGrp="1" noChangeArrowheads="1"/>
          </p:cNvSpPr>
          <p:nvPr>
            <p:ph type="sldNum" sz="quarter" idx="12"/>
          </p:nvPr>
        </p:nvSpPr>
        <p:spPr>
          <a:ln/>
        </p:spPr>
        <p:txBody>
          <a:bodyPr/>
          <a:lstStyle>
            <a:lvl1pPr>
              <a:defRPr/>
            </a:lvl1pPr>
          </a:lstStyle>
          <a:p>
            <a:pPr>
              <a:defRPr/>
            </a:pPr>
            <a:fld id="{BA776468-EE27-4349-B795-D9DF2BD4F1E1}" type="slidenum">
              <a:rPr lang="pl-PL"/>
              <a:pPr>
                <a:defRPr/>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085FE677-DCB5-468D-929B-B6A62DD1CE0D}" type="slidenum">
              <a:rPr lang="pl-PL"/>
              <a:pPr>
                <a:defRPr/>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Rectangle 4"/>
          <p:cNvSpPr>
            <a:spLocks noGrp="1" noChangeArrowheads="1"/>
          </p:cNvSpPr>
          <p:nvPr>
            <p:ph type="dt" sz="half" idx="10"/>
          </p:nvPr>
        </p:nvSpPr>
        <p:spPr>
          <a:ln/>
        </p:spPr>
        <p:txBody>
          <a:bodyPr/>
          <a:lstStyle>
            <a:lvl1pPr>
              <a:defRPr/>
            </a:lvl1pPr>
          </a:lstStyle>
          <a:p>
            <a:pPr>
              <a:defRPr/>
            </a:pPr>
            <a:endParaRPr lang="pl-PL"/>
          </a:p>
        </p:txBody>
      </p:sp>
      <p:sp>
        <p:nvSpPr>
          <p:cNvPr id="8" name="Rectangle 5"/>
          <p:cNvSpPr>
            <a:spLocks noGrp="1" noChangeArrowheads="1"/>
          </p:cNvSpPr>
          <p:nvPr>
            <p:ph type="ftr" sz="quarter" idx="11"/>
          </p:nvPr>
        </p:nvSpPr>
        <p:spPr>
          <a:ln/>
        </p:spPr>
        <p:txBody>
          <a:bodyPr/>
          <a:lstStyle>
            <a:lvl1pPr>
              <a:defRPr/>
            </a:lvl1pPr>
          </a:lstStyle>
          <a:p>
            <a:pPr>
              <a:defRPr/>
            </a:pPr>
            <a:endParaRPr lang="pl-PL"/>
          </a:p>
        </p:txBody>
      </p:sp>
      <p:sp>
        <p:nvSpPr>
          <p:cNvPr id="9" name="Rectangle 6"/>
          <p:cNvSpPr>
            <a:spLocks noGrp="1" noChangeArrowheads="1"/>
          </p:cNvSpPr>
          <p:nvPr>
            <p:ph type="sldNum" sz="quarter" idx="12"/>
          </p:nvPr>
        </p:nvSpPr>
        <p:spPr>
          <a:ln/>
        </p:spPr>
        <p:txBody>
          <a:bodyPr/>
          <a:lstStyle>
            <a:lvl1pPr>
              <a:defRPr/>
            </a:lvl1pPr>
          </a:lstStyle>
          <a:p>
            <a:pPr>
              <a:defRPr/>
            </a:pPr>
            <a:fld id="{58392F27-6E9F-4E68-AC96-DD19ED552166}" type="slidenum">
              <a:rPr lang="pl-PL"/>
              <a:pPr>
                <a:defRPr/>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Rectangle 4"/>
          <p:cNvSpPr>
            <a:spLocks noGrp="1" noChangeArrowheads="1"/>
          </p:cNvSpPr>
          <p:nvPr>
            <p:ph type="dt" sz="half" idx="10"/>
          </p:nvPr>
        </p:nvSpPr>
        <p:spPr>
          <a:ln/>
        </p:spPr>
        <p:txBody>
          <a:bodyPr/>
          <a:lstStyle>
            <a:lvl1pPr>
              <a:defRPr/>
            </a:lvl1pPr>
          </a:lstStyle>
          <a:p>
            <a:pPr>
              <a:defRPr/>
            </a:pPr>
            <a:endParaRPr lang="pl-PL"/>
          </a:p>
        </p:txBody>
      </p:sp>
      <p:sp>
        <p:nvSpPr>
          <p:cNvPr id="4" name="Rectangle 5"/>
          <p:cNvSpPr>
            <a:spLocks noGrp="1" noChangeArrowheads="1"/>
          </p:cNvSpPr>
          <p:nvPr>
            <p:ph type="ftr" sz="quarter" idx="11"/>
          </p:nvPr>
        </p:nvSpPr>
        <p:spPr>
          <a:ln/>
        </p:spPr>
        <p:txBody>
          <a:bodyPr/>
          <a:lstStyle>
            <a:lvl1pPr>
              <a:defRPr/>
            </a:lvl1pPr>
          </a:lstStyle>
          <a:p>
            <a:pPr>
              <a:defRPr/>
            </a:pPr>
            <a:endParaRPr lang="pl-PL"/>
          </a:p>
        </p:txBody>
      </p:sp>
      <p:sp>
        <p:nvSpPr>
          <p:cNvPr id="5" name="Rectangle 6"/>
          <p:cNvSpPr>
            <a:spLocks noGrp="1" noChangeArrowheads="1"/>
          </p:cNvSpPr>
          <p:nvPr>
            <p:ph type="sldNum" sz="quarter" idx="12"/>
          </p:nvPr>
        </p:nvSpPr>
        <p:spPr>
          <a:ln/>
        </p:spPr>
        <p:txBody>
          <a:bodyPr/>
          <a:lstStyle>
            <a:lvl1pPr>
              <a:defRPr/>
            </a:lvl1pPr>
          </a:lstStyle>
          <a:p>
            <a:pPr>
              <a:defRPr/>
            </a:pPr>
            <a:fld id="{A070E251-6502-4C76-BC82-FACE1F5E9E7A}" type="slidenum">
              <a:rPr lang="pl-PL"/>
              <a:pPr>
                <a:defRPr/>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l-PL"/>
          </a:p>
        </p:txBody>
      </p:sp>
      <p:sp>
        <p:nvSpPr>
          <p:cNvPr id="3" name="Rectangle 5"/>
          <p:cNvSpPr>
            <a:spLocks noGrp="1" noChangeArrowheads="1"/>
          </p:cNvSpPr>
          <p:nvPr>
            <p:ph type="ftr" sz="quarter" idx="11"/>
          </p:nvPr>
        </p:nvSpPr>
        <p:spPr>
          <a:ln/>
        </p:spPr>
        <p:txBody>
          <a:bodyPr/>
          <a:lstStyle>
            <a:lvl1pPr>
              <a:defRPr/>
            </a:lvl1pPr>
          </a:lstStyle>
          <a:p>
            <a:pPr>
              <a:defRPr/>
            </a:pPr>
            <a:endParaRPr lang="pl-PL"/>
          </a:p>
        </p:txBody>
      </p:sp>
      <p:sp>
        <p:nvSpPr>
          <p:cNvPr id="4" name="Rectangle 6"/>
          <p:cNvSpPr>
            <a:spLocks noGrp="1" noChangeArrowheads="1"/>
          </p:cNvSpPr>
          <p:nvPr>
            <p:ph type="sldNum" sz="quarter" idx="12"/>
          </p:nvPr>
        </p:nvSpPr>
        <p:spPr>
          <a:ln/>
        </p:spPr>
        <p:txBody>
          <a:bodyPr/>
          <a:lstStyle>
            <a:lvl1pPr>
              <a:defRPr/>
            </a:lvl1pPr>
          </a:lstStyle>
          <a:p>
            <a:pPr>
              <a:defRPr/>
            </a:pPr>
            <a:fld id="{61BA1412-C0F3-4106-B85A-DBB5990B8B94}" type="slidenum">
              <a:rPr lang="pl-PL"/>
              <a:pPr>
                <a:defRPr/>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D5CE04FB-23BB-45A6-A36D-3E3D3F1FFA15}" type="slidenum">
              <a:rPr lang="pl-PL"/>
              <a:pPr>
                <a:defRPr/>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Rectangle 4"/>
          <p:cNvSpPr>
            <a:spLocks noGrp="1" noChangeArrowheads="1"/>
          </p:cNvSpPr>
          <p:nvPr>
            <p:ph type="dt" sz="half" idx="10"/>
          </p:nvPr>
        </p:nvSpPr>
        <p:spPr>
          <a:ln/>
        </p:spPr>
        <p:txBody>
          <a:bodyPr/>
          <a:lstStyle>
            <a:lvl1pPr>
              <a:defRPr/>
            </a:lvl1pPr>
          </a:lstStyle>
          <a:p>
            <a:pPr>
              <a:defRPr/>
            </a:pPr>
            <a:endParaRPr 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p>
        </p:txBody>
      </p:sp>
      <p:sp>
        <p:nvSpPr>
          <p:cNvPr id="7" name="Rectangle 6"/>
          <p:cNvSpPr>
            <a:spLocks noGrp="1" noChangeArrowheads="1"/>
          </p:cNvSpPr>
          <p:nvPr>
            <p:ph type="sldNum" sz="quarter" idx="12"/>
          </p:nvPr>
        </p:nvSpPr>
        <p:spPr>
          <a:ln/>
        </p:spPr>
        <p:txBody>
          <a:bodyPr/>
          <a:lstStyle>
            <a:lvl1pPr>
              <a:defRPr/>
            </a:lvl1pPr>
          </a:lstStyle>
          <a:p>
            <a:pPr>
              <a:defRPr/>
            </a:pPr>
            <a:fld id="{5F5C2E20-FEA5-4810-80A3-CD74785D6B35}" type="slidenum">
              <a:rPr lang="pl-PL"/>
              <a:pPr>
                <a:defRPr/>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smtClean="0"/>
              <a:t>Kliknij, aby edytować styl wzorca tytułu</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pl-PL"/>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pl-PL"/>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D882D4D-0D83-4956-A49D-147ECD3FB8D4}"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wmf"/></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2" name="WordArt 2"/>
          <p:cNvSpPr>
            <a:spLocks noChangeArrowheads="1" noChangeShapeType="1" noTextEdit="1"/>
          </p:cNvSpPr>
          <p:nvPr/>
        </p:nvSpPr>
        <p:spPr bwMode="auto">
          <a:xfrm>
            <a:off x="685800" y="457200"/>
            <a:ext cx="2590800" cy="914400"/>
          </a:xfrm>
          <a:prstGeom prst="rect">
            <a:avLst/>
          </a:prstGeom>
        </p:spPr>
        <p:txBody>
          <a:bodyPr wrap="none" fromWordArt="1">
            <a:prstTxWarp prst="textPlain">
              <a:avLst>
                <a:gd name="adj" fmla="val 50000"/>
              </a:avLst>
            </a:prstTxWarp>
          </a:bodyPr>
          <a:lstStyle/>
          <a:p>
            <a:pPr algn="ctr"/>
            <a:r>
              <a:rPr lang="pl-PL"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a:rPr>
              <a:t>Święto</a:t>
            </a:r>
          </a:p>
        </p:txBody>
      </p:sp>
      <p:sp>
        <p:nvSpPr>
          <p:cNvPr id="5123" name="WordArt 3"/>
          <p:cNvSpPr>
            <a:spLocks noChangeArrowheads="1" noChangeShapeType="1" noTextEdit="1"/>
          </p:cNvSpPr>
          <p:nvPr/>
        </p:nvSpPr>
        <p:spPr bwMode="auto">
          <a:xfrm>
            <a:off x="2819400" y="2362200"/>
            <a:ext cx="2819400" cy="914400"/>
          </a:xfrm>
          <a:prstGeom prst="rect">
            <a:avLst/>
          </a:prstGeom>
        </p:spPr>
        <p:txBody>
          <a:bodyPr wrap="none" fromWordArt="1">
            <a:prstTxWarp prst="textPlain">
              <a:avLst>
                <a:gd name="adj" fmla="val 50000"/>
              </a:avLst>
            </a:prstTxWarp>
          </a:bodyPr>
          <a:lstStyle/>
          <a:p>
            <a:pPr algn="ctr"/>
            <a:r>
              <a:rPr lang="pl-PL"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a:rPr>
              <a:t>Bożego</a:t>
            </a:r>
          </a:p>
        </p:txBody>
      </p:sp>
      <p:sp>
        <p:nvSpPr>
          <p:cNvPr id="5124" name="WordArt 4"/>
          <p:cNvSpPr>
            <a:spLocks noChangeArrowheads="1" noChangeShapeType="1" noTextEdit="1"/>
          </p:cNvSpPr>
          <p:nvPr/>
        </p:nvSpPr>
        <p:spPr bwMode="auto">
          <a:xfrm>
            <a:off x="3962400" y="4495800"/>
            <a:ext cx="4953000" cy="762000"/>
          </a:xfrm>
          <a:prstGeom prst="rect">
            <a:avLst/>
          </a:prstGeom>
        </p:spPr>
        <p:txBody>
          <a:bodyPr wrap="none" fromWordArt="1">
            <a:prstTxWarp prst="textPlain">
              <a:avLst>
                <a:gd name="adj" fmla="val 50000"/>
              </a:avLst>
            </a:prstTxWarp>
          </a:bodyPr>
          <a:lstStyle/>
          <a:p>
            <a:pPr algn="ctr"/>
            <a:r>
              <a:rPr lang="pl-PL"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Arial Black"/>
              </a:rPr>
              <a:t>Miłosierdzia</a:t>
            </a:r>
          </a:p>
        </p:txBody>
      </p:sp>
      <p:sp>
        <p:nvSpPr>
          <p:cNvPr id="2053" name="AutoShape 5">
            <a:hlinkClick r:id="" action="ppaction://hlinkshowjump?jump=nextslide"/>
          </p:cNvPr>
          <p:cNvSpPr>
            <a:spLocks noChangeArrowheads="1"/>
          </p:cNvSpPr>
          <p:nvPr/>
        </p:nvSpPr>
        <p:spPr bwMode="auto">
          <a:xfrm>
            <a:off x="8077200" y="6324600"/>
            <a:ext cx="914400" cy="533400"/>
          </a:xfrm>
          <a:prstGeom prst="rightArrow">
            <a:avLst>
              <a:gd name="adj1" fmla="val 50000"/>
              <a:gd name="adj2" fmla="val 42857"/>
            </a:avLst>
          </a:prstGeom>
          <a:gradFill rotWithShape="0">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2700000" scaled="1"/>
          </a:gradFill>
          <a:ln w="9525">
            <a:solidFill>
              <a:schemeClr val="tx1"/>
            </a:solidFill>
            <a:miter lim="800000"/>
            <a:headEnd/>
            <a:tailEnd/>
          </a:ln>
        </p:spPr>
        <p:txBody>
          <a:bodyPr wrap="none" anchor="ctr"/>
          <a:lstStyle/>
          <a:p>
            <a:endParaRPr lang="pl-PL"/>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1000" fill="hold"/>
                                        <p:tgtEl>
                                          <p:spTgt spid="5122"/>
                                        </p:tgtEl>
                                        <p:attrNameLst>
                                          <p:attrName>ppt_w</p:attrName>
                                        </p:attrNameLst>
                                      </p:cBhvr>
                                      <p:tavLst>
                                        <p:tav tm="0">
                                          <p:val>
                                            <p:fltVal val="0"/>
                                          </p:val>
                                        </p:tav>
                                        <p:tav tm="100000">
                                          <p:val>
                                            <p:strVal val="#ppt_w"/>
                                          </p:val>
                                        </p:tav>
                                      </p:tavLst>
                                    </p:anim>
                                    <p:anim calcmode="lin" valueType="num">
                                      <p:cBhvr>
                                        <p:cTn id="8" dur="1000" fill="hold"/>
                                        <p:tgtEl>
                                          <p:spTgt spid="5122"/>
                                        </p:tgtEl>
                                        <p:attrNameLst>
                                          <p:attrName>ppt_h</p:attrName>
                                        </p:attrNameLst>
                                      </p:cBhvr>
                                      <p:tavLst>
                                        <p:tav tm="0">
                                          <p:val>
                                            <p:fltVal val="0"/>
                                          </p:val>
                                        </p:tav>
                                        <p:tav tm="100000">
                                          <p:val>
                                            <p:strVal val="#ppt_h"/>
                                          </p:val>
                                        </p:tav>
                                      </p:tavLst>
                                    </p:anim>
                                    <p:anim calcmode="lin" valueType="num">
                                      <p:cBhvr>
                                        <p:cTn id="9" dur="1000" fill="hold"/>
                                        <p:tgtEl>
                                          <p:spTgt spid="512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122"/>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presetSubtype="0" fill="hold" grpId="0" nodeType="afterEffect">
                                  <p:stCondLst>
                                    <p:cond delay="0"/>
                                  </p:stCondLst>
                                  <p:childTnLst>
                                    <p:set>
                                      <p:cBhvr>
                                        <p:cTn id="13" dur="1" fill="hold">
                                          <p:stCondLst>
                                            <p:cond delay="0"/>
                                          </p:stCondLst>
                                        </p:cTn>
                                        <p:tgtEl>
                                          <p:spTgt spid="5123"/>
                                        </p:tgtEl>
                                        <p:attrNameLst>
                                          <p:attrName>style.visibility</p:attrName>
                                        </p:attrNameLst>
                                      </p:cBhvr>
                                      <p:to>
                                        <p:strVal val="visible"/>
                                      </p:to>
                                    </p:set>
                                    <p:anim calcmode="lin" valueType="num">
                                      <p:cBhvr>
                                        <p:cTn id="14" dur="1000" fill="hold"/>
                                        <p:tgtEl>
                                          <p:spTgt spid="5123"/>
                                        </p:tgtEl>
                                        <p:attrNameLst>
                                          <p:attrName>ppt_w</p:attrName>
                                        </p:attrNameLst>
                                      </p:cBhvr>
                                      <p:tavLst>
                                        <p:tav tm="0">
                                          <p:val>
                                            <p:fltVal val="0"/>
                                          </p:val>
                                        </p:tav>
                                        <p:tav tm="100000">
                                          <p:val>
                                            <p:strVal val="#ppt_w"/>
                                          </p:val>
                                        </p:tav>
                                      </p:tavLst>
                                    </p:anim>
                                    <p:anim calcmode="lin" valueType="num">
                                      <p:cBhvr>
                                        <p:cTn id="15" dur="1000" fill="hold"/>
                                        <p:tgtEl>
                                          <p:spTgt spid="5123"/>
                                        </p:tgtEl>
                                        <p:attrNameLst>
                                          <p:attrName>ppt_h</p:attrName>
                                        </p:attrNameLst>
                                      </p:cBhvr>
                                      <p:tavLst>
                                        <p:tav tm="0">
                                          <p:val>
                                            <p:fltVal val="0"/>
                                          </p:val>
                                        </p:tav>
                                        <p:tav tm="100000">
                                          <p:val>
                                            <p:strVal val="#ppt_h"/>
                                          </p:val>
                                        </p:tav>
                                      </p:tavLst>
                                    </p:anim>
                                    <p:anim calcmode="lin" valueType="num">
                                      <p:cBhvr>
                                        <p:cTn id="16" dur="1000" fill="hold"/>
                                        <p:tgtEl>
                                          <p:spTgt spid="5123"/>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5123"/>
                                        </p:tgtEl>
                                        <p:attrNameLst>
                                          <p:attrName>ppt_y</p:attrName>
                                        </p:attrNameLst>
                                      </p:cBhvr>
                                      <p:tavLst>
                                        <p:tav tm="0" fmla="#ppt_y+(sin(-2*pi*(1-$))*-#ppt_x+cos(-2*pi*(1-$))*(1-#ppt_y))*(1-$)">
                                          <p:val>
                                            <p:fltVal val="0"/>
                                          </p:val>
                                        </p:tav>
                                        <p:tav tm="100000">
                                          <p:val>
                                            <p:fltVal val="1"/>
                                          </p:val>
                                        </p:tav>
                                      </p:tavLst>
                                    </p:anim>
                                  </p:childTnLst>
                                </p:cTn>
                              </p:par>
                            </p:childTnLst>
                          </p:cTn>
                        </p:par>
                        <p:par>
                          <p:cTn id="18" fill="hold">
                            <p:stCondLst>
                              <p:cond delay="2000"/>
                            </p:stCondLst>
                            <p:childTnLst>
                              <p:par>
                                <p:cTn id="19" presetID="15" presetClass="entr" presetSubtype="0" fill="hold" grpId="0" nodeType="afterEffect">
                                  <p:stCondLst>
                                    <p:cond delay="0"/>
                                  </p:stCondLst>
                                  <p:childTnLst>
                                    <p:set>
                                      <p:cBhvr>
                                        <p:cTn id="20" dur="1" fill="hold">
                                          <p:stCondLst>
                                            <p:cond delay="0"/>
                                          </p:stCondLst>
                                        </p:cTn>
                                        <p:tgtEl>
                                          <p:spTgt spid="5124"/>
                                        </p:tgtEl>
                                        <p:attrNameLst>
                                          <p:attrName>style.visibility</p:attrName>
                                        </p:attrNameLst>
                                      </p:cBhvr>
                                      <p:to>
                                        <p:strVal val="visible"/>
                                      </p:to>
                                    </p:set>
                                    <p:anim calcmode="lin" valueType="num">
                                      <p:cBhvr>
                                        <p:cTn id="21" dur="1000" fill="hold"/>
                                        <p:tgtEl>
                                          <p:spTgt spid="5124"/>
                                        </p:tgtEl>
                                        <p:attrNameLst>
                                          <p:attrName>ppt_w</p:attrName>
                                        </p:attrNameLst>
                                      </p:cBhvr>
                                      <p:tavLst>
                                        <p:tav tm="0">
                                          <p:val>
                                            <p:fltVal val="0"/>
                                          </p:val>
                                        </p:tav>
                                        <p:tav tm="100000">
                                          <p:val>
                                            <p:strVal val="#ppt_w"/>
                                          </p:val>
                                        </p:tav>
                                      </p:tavLst>
                                    </p:anim>
                                    <p:anim calcmode="lin" valueType="num">
                                      <p:cBhvr>
                                        <p:cTn id="22" dur="1000" fill="hold"/>
                                        <p:tgtEl>
                                          <p:spTgt spid="5124"/>
                                        </p:tgtEl>
                                        <p:attrNameLst>
                                          <p:attrName>ppt_h</p:attrName>
                                        </p:attrNameLst>
                                      </p:cBhvr>
                                      <p:tavLst>
                                        <p:tav tm="0">
                                          <p:val>
                                            <p:fltVal val="0"/>
                                          </p:val>
                                        </p:tav>
                                        <p:tav tm="100000">
                                          <p:val>
                                            <p:strVal val="#ppt_h"/>
                                          </p:val>
                                        </p:tav>
                                      </p:tavLst>
                                    </p:anim>
                                    <p:anim calcmode="lin" valueType="num">
                                      <p:cBhvr>
                                        <p:cTn id="23" dur="1000" fill="hold"/>
                                        <p:tgtEl>
                                          <p:spTgt spid="5124"/>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512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nimBg="1"/>
      <p:bldP spid="5123" grpId="0" animBg="1"/>
      <p:bldP spid="512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rgbClr val="8488C4"/>
            </a:gs>
            <a:gs pos="53000">
              <a:srgbClr val="D4DEFF"/>
            </a:gs>
            <a:gs pos="83000">
              <a:srgbClr val="D4DEFF"/>
            </a:gs>
            <a:gs pos="100000">
              <a:srgbClr val="96AB94"/>
            </a:gs>
          </a:gsLst>
          <a:lin ang="2700000" scaled="1"/>
        </a:gradFill>
        <a:effectLst/>
      </p:bgPr>
    </p:bg>
    <p:spTree>
      <p:nvGrpSpPr>
        <p:cNvPr id="1" name=""/>
        <p:cNvGrpSpPr/>
        <p:nvPr/>
      </p:nvGrpSpPr>
      <p:grpSpPr>
        <a:xfrm>
          <a:off x="0" y="0"/>
          <a:ext cx="0" cy="0"/>
          <a:chOff x="0" y="0"/>
          <a:chExt cx="0" cy="0"/>
        </a:xfrm>
      </p:grpSpPr>
      <p:sp>
        <p:nvSpPr>
          <p:cNvPr id="11266" name="Text Box 3"/>
          <p:cNvSpPr txBox="1">
            <a:spLocks noChangeArrowheads="1"/>
          </p:cNvSpPr>
          <p:nvPr/>
        </p:nvSpPr>
        <p:spPr bwMode="auto">
          <a:xfrm>
            <a:off x="685800" y="0"/>
            <a:ext cx="7848600" cy="701675"/>
          </a:xfrm>
          <a:prstGeom prst="rect">
            <a:avLst/>
          </a:prstGeom>
          <a:noFill/>
          <a:ln w="12700" cap="sq">
            <a:noFill/>
            <a:miter lim="800000"/>
            <a:headEnd type="none" w="sm" len="sm"/>
            <a:tailEnd type="none" w="sm" len="sm"/>
          </a:ln>
        </p:spPr>
        <p:txBody>
          <a:bodyPr>
            <a:spAutoFit/>
          </a:bodyPr>
          <a:lstStyle/>
          <a:p>
            <a:pPr algn="ctr">
              <a:spcBef>
                <a:spcPct val="50000"/>
              </a:spcBef>
            </a:pPr>
            <a:r>
              <a:rPr lang="pl-PL" sz="4000" b="1">
                <a:solidFill>
                  <a:srgbClr val="CC3300"/>
                </a:solidFill>
                <a:latin typeface="Monotype Corsiva" pitchFamily="66" charset="0"/>
              </a:rPr>
              <a:t>Quiz </a:t>
            </a:r>
          </a:p>
        </p:txBody>
      </p:sp>
      <p:sp>
        <p:nvSpPr>
          <p:cNvPr id="11267" name="Text Box 4"/>
          <p:cNvSpPr txBox="1">
            <a:spLocks noChangeArrowheads="1"/>
          </p:cNvSpPr>
          <p:nvPr/>
        </p:nvSpPr>
        <p:spPr bwMode="auto">
          <a:xfrm>
            <a:off x="381000" y="990600"/>
            <a:ext cx="7772400" cy="457200"/>
          </a:xfrm>
          <a:prstGeom prst="rect">
            <a:avLst/>
          </a:prstGeom>
          <a:noFill/>
          <a:ln w="12700" cap="sq">
            <a:noFill/>
            <a:miter lim="800000"/>
            <a:headEnd type="none" w="sm" len="sm"/>
            <a:tailEnd type="none" w="sm" len="sm"/>
          </a:ln>
        </p:spPr>
        <p:txBody>
          <a:bodyPr>
            <a:spAutoFit/>
          </a:bodyPr>
          <a:lstStyle/>
          <a:p>
            <a:pPr>
              <a:spcBef>
                <a:spcPct val="50000"/>
              </a:spcBef>
            </a:pPr>
            <a:endParaRPr lang="pl-PL"/>
          </a:p>
        </p:txBody>
      </p:sp>
      <p:sp>
        <p:nvSpPr>
          <p:cNvPr id="11268" name="Text Box 5"/>
          <p:cNvSpPr txBox="1">
            <a:spLocks noChangeArrowheads="1"/>
          </p:cNvSpPr>
          <p:nvPr/>
        </p:nvSpPr>
        <p:spPr bwMode="auto">
          <a:xfrm>
            <a:off x="609600" y="609600"/>
            <a:ext cx="6934200" cy="457200"/>
          </a:xfrm>
          <a:prstGeom prst="rect">
            <a:avLst/>
          </a:prstGeom>
          <a:noFill/>
          <a:ln w="12700" cap="sq">
            <a:noFill/>
            <a:miter lim="800000"/>
            <a:headEnd type="none" w="sm" len="sm"/>
            <a:tailEnd type="none" w="sm" len="sm"/>
          </a:ln>
        </p:spPr>
        <p:txBody>
          <a:bodyPr>
            <a:spAutoFit/>
          </a:bodyPr>
          <a:lstStyle/>
          <a:p>
            <a:pPr>
              <a:spcBef>
                <a:spcPct val="50000"/>
              </a:spcBef>
            </a:pPr>
            <a:r>
              <a:rPr lang="pl-PL"/>
              <a:t>1. Kiedy obchodzimy Święto Bożego Miłosierdzia?</a:t>
            </a:r>
          </a:p>
        </p:txBody>
      </p:sp>
      <p:sp>
        <p:nvSpPr>
          <p:cNvPr id="11269" name="AutoShape 6">
            <a:hlinkClick r:id="" action="ppaction://noaction">
              <a:snd r:embed="rId2" name="glass.wav"/>
            </a:hlinkClick>
          </p:cNvPr>
          <p:cNvSpPr>
            <a:spLocks noChangeArrowheads="1"/>
          </p:cNvSpPr>
          <p:nvPr/>
        </p:nvSpPr>
        <p:spPr bwMode="auto">
          <a:xfrm>
            <a:off x="685800" y="1066800"/>
            <a:ext cx="2362200" cy="609600"/>
          </a:xfrm>
          <a:prstGeom prst="roundRect">
            <a:avLst>
              <a:gd name="adj" fmla="val 16667"/>
            </a:avLst>
          </a:prstGeom>
          <a:solidFill>
            <a:schemeClr val="accent1"/>
          </a:solidFill>
          <a:ln w="12700" cap="sq">
            <a:solidFill>
              <a:schemeClr val="tx1"/>
            </a:solidFill>
            <a:round/>
            <a:headEnd type="none" w="sm" len="sm"/>
            <a:tailEnd type="none" w="sm" len="sm"/>
          </a:ln>
        </p:spPr>
        <p:txBody>
          <a:bodyPr wrap="none" anchor="ctr"/>
          <a:lstStyle/>
          <a:p>
            <a:endParaRPr lang="pl-PL"/>
          </a:p>
        </p:txBody>
      </p:sp>
      <p:sp>
        <p:nvSpPr>
          <p:cNvPr id="11270" name="AutoShape 7">
            <a:hlinkClick r:id="" action="ppaction://noaction">
              <a:snd r:embed="rId2" name="glass.wav"/>
            </a:hlinkClick>
          </p:cNvPr>
          <p:cNvSpPr>
            <a:spLocks noChangeArrowheads="1"/>
          </p:cNvSpPr>
          <p:nvPr/>
        </p:nvSpPr>
        <p:spPr bwMode="auto">
          <a:xfrm>
            <a:off x="3276600" y="1066800"/>
            <a:ext cx="2362200" cy="609600"/>
          </a:xfrm>
          <a:prstGeom prst="roundRect">
            <a:avLst>
              <a:gd name="adj" fmla="val 16667"/>
            </a:avLst>
          </a:prstGeom>
          <a:solidFill>
            <a:schemeClr val="accent1"/>
          </a:solidFill>
          <a:ln w="12700" cap="sq">
            <a:solidFill>
              <a:schemeClr val="tx1"/>
            </a:solidFill>
            <a:round/>
            <a:headEnd type="none" w="sm" len="sm"/>
            <a:tailEnd type="none" w="sm" len="sm"/>
          </a:ln>
        </p:spPr>
        <p:txBody>
          <a:bodyPr wrap="none" anchor="ctr"/>
          <a:lstStyle/>
          <a:p>
            <a:endParaRPr lang="pl-PL"/>
          </a:p>
        </p:txBody>
      </p:sp>
      <p:sp>
        <p:nvSpPr>
          <p:cNvPr id="11271" name="AutoShape 8">
            <a:hlinkClick r:id="" action="ppaction://noaction">
              <a:snd r:embed="rId3" name="applause.wav" builtIn="1"/>
            </a:hlinkClick>
          </p:cNvPr>
          <p:cNvSpPr>
            <a:spLocks noChangeArrowheads="1"/>
          </p:cNvSpPr>
          <p:nvPr/>
        </p:nvSpPr>
        <p:spPr bwMode="auto">
          <a:xfrm>
            <a:off x="5791200" y="1066800"/>
            <a:ext cx="2362200" cy="609600"/>
          </a:xfrm>
          <a:prstGeom prst="roundRect">
            <a:avLst>
              <a:gd name="adj" fmla="val 16667"/>
            </a:avLst>
          </a:prstGeom>
          <a:solidFill>
            <a:schemeClr val="accent1"/>
          </a:solidFill>
          <a:ln w="12700" cap="sq">
            <a:solidFill>
              <a:schemeClr val="tx1"/>
            </a:solidFill>
            <a:round/>
            <a:headEnd type="none" w="sm" len="sm"/>
            <a:tailEnd type="none" w="sm" len="sm"/>
          </a:ln>
        </p:spPr>
        <p:txBody>
          <a:bodyPr wrap="none" anchor="ctr"/>
          <a:lstStyle/>
          <a:p>
            <a:endParaRPr lang="pl-PL"/>
          </a:p>
        </p:txBody>
      </p:sp>
      <p:sp>
        <p:nvSpPr>
          <p:cNvPr id="11272" name="Text Box 9">
            <a:hlinkClick r:id="" action="ppaction://noaction">
              <a:snd r:embed="rId2" name="glass.wav"/>
            </a:hlinkClick>
          </p:cNvPr>
          <p:cNvSpPr txBox="1">
            <a:spLocks noChangeArrowheads="1"/>
          </p:cNvSpPr>
          <p:nvPr/>
        </p:nvSpPr>
        <p:spPr bwMode="auto">
          <a:xfrm>
            <a:off x="762000" y="1066800"/>
            <a:ext cx="2209800" cy="517525"/>
          </a:xfrm>
          <a:prstGeom prst="rect">
            <a:avLst/>
          </a:prstGeom>
          <a:noFill/>
          <a:ln w="12700" cap="sq">
            <a:noFill/>
            <a:miter lim="800000"/>
            <a:headEnd type="none" w="sm" len="sm"/>
            <a:tailEnd type="none" w="sm" len="sm"/>
          </a:ln>
        </p:spPr>
        <p:txBody>
          <a:bodyPr>
            <a:spAutoFit/>
          </a:bodyPr>
          <a:lstStyle/>
          <a:p>
            <a:pPr algn="ctr">
              <a:spcBef>
                <a:spcPct val="50000"/>
              </a:spcBef>
            </a:pPr>
            <a:r>
              <a:rPr lang="pl-PL" sz="1400"/>
              <a:t>W drugi dzień Świąt Wielkanocnych</a:t>
            </a:r>
          </a:p>
        </p:txBody>
      </p:sp>
      <p:sp>
        <p:nvSpPr>
          <p:cNvPr id="11273" name="Text Box 10">
            <a:hlinkClick r:id="" action="ppaction://noaction">
              <a:snd r:embed="rId2" name="glass.wav"/>
            </a:hlinkClick>
          </p:cNvPr>
          <p:cNvSpPr txBox="1">
            <a:spLocks noChangeArrowheads="1"/>
          </p:cNvSpPr>
          <p:nvPr/>
        </p:nvSpPr>
        <p:spPr bwMode="auto">
          <a:xfrm>
            <a:off x="3352800" y="1219200"/>
            <a:ext cx="2209800" cy="304800"/>
          </a:xfrm>
          <a:prstGeom prst="rect">
            <a:avLst/>
          </a:prstGeom>
          <a:noFill/>
          <a:ln w="12700" cap="sq">
            <a:noFill/>
            <a:miter lim="800000"/>
            <a:headEnd type="none" w="sm" len="sm"/>
            <a:tailEnd type="none" w="sm" len="sm"/>
          </a:ln>
        </p:spPr>
        <p:txBody>
          <a:bodyPr>
            <a:spAutoFit/>
          </a:bodyPr>
          <a:lstStyle/>
          <a:p>
            <a:pPr algn="ctr">
              <a:spcBef>
                <a:spcPct val="50000"/>
              </a:spcBef>
            </a:pPr>
            <a:r>
              <a:rPr lang="pl-PL" sz="1400"/>
              <a:t>W Wielki Piątek</a:t>
            </a:r>
          </a:p>
        </p:txBody>
      </p:sp>
      <p:sp>
        <p:nvSpPr>
          <p:cNvPr id="11274" name="Text Box 11">
            <a:hlinkClick r:id="" action="ppaction://noaction">
              <a:snd r:embed="rId3" name="applause.wav" builtIn="1"/>
            </a:hlinkClick>
          </p:cNvPr>
          <p:cNvSpPr txBox="1">
            <a:spLocks noChangeArrowheads="1"/>
          </p:cNvSpPr>
          <p:nvPr/>
        </p:nvSpPr>
        <p:spPr bwMode="auto">
          <a:xfrm>
            <a:off x="5867400" y="1066800"/>
            <a:ext cx="2209800" cy="577850"/>
          </a:xfrm>
          <a:prstGeom prst="rect">
            <a:avLst/>
          </a:prstGeom>
          <a:noFill/>
          <a:ln w="12700" cap="sq">
            <a:noFill/>
            <a:miter lim="800000"/>
            <a:headEnd type="none" w="sm" len="sm"/>
            <a:tailEnd type="none" w="sm" len="sm"/>
          </a:ln>
        </p:spPr>
        <p:txBody>
          <a:bodyPr>
            <a:spAutoFit/>
          </a:bodyPr>
          <a:lstStyle/>
          <a:p>
            <a:pPr algn="ctr">
              <a:spcBef>
                <a:spcPct val="50000"/>
              </a:spcBef>
            </a:pPr>
            <a:r>
              <a:rPr lang="pl-PL" sz="400"/>
              <a:t/>
            </a:r>
            <a:br>
              <a:rPr lang="pl-PL" sz="400"/>
            </a:br>
            <a:r>
              <a:rPr lang="pl-PL" sz="1400"/>
              <a:t>W pierwszą niedzielę </a:t>
            </a:r>
            <a:br>
              <a:rPr lang="pl-PL" sz="1400"/>
            </a:br>
            <a:r>
              <a:rPr lang="pl-PL" sz="1400"/>
              <a:t>po Wielkanocy</a:t>
            </a:r>
          </a:p>
        </p:txBody>
      </p:sp>
      <p:sp>
        <p:nvSpPr>
          <p:cNvPr id="11275" name="Text Box 12"/>
          <p:cNvSpPr txBox="1">
            <a:spLocks noChangeArrowheads="1"/>
          </p:cNvSpPr>
          <p:nvPr/>
        </p:nvSpPr>
        <p:spPr bwMode="auto">
          <a:xfrm>
            <a:off x="533400" y="2971800"/>
            <a:ext cx="8382000" cy="457200"/>
          </a:xfrm>
          <a:prstGeom prst="rect">
            <a:avLst/>
          </a:prstGeom>
          <a:noFill/>
          <a:ln w="12700" cap="sq">
            <a:noFill/>
            <a:miter lim="800000"/>
            <a:headEnd type="none" w="sm" len="sm"/>
            <a:tailEnd type="none" w="sm" len="sm"/>
          </a:ln>
        </p:spPr>
        <p:txBody>
          <a:bodyPr>
            <a:spAutoFit/>
          </a:bodyPr>
          <a:lstStyle/>
          <a:p>
            <a:pPr>
              <a:spcBef>
                <a:spcPct val="50000"/>
              </a:spcBef>
            </a:pPr>
            <a:r>
              <a:rPr lang="pl-PL"/>
              <a:t>3. Komu Pan Jezus przekazał prośbę o ustanowienie tego święta?</a:t>
            </a:r>
          </a:p>
        </p:txBody>
      </p:sp>
      <p:sp>
        <p:nvSpPr>
          <p:cNvPr id="11276" name="AutoShape 13">
            <a:hlinkClick r:id="" action="ppaction://noaction">
              <a:snd r:embed="rId3" name="applause.wav" builtIn="1"/>
            </a:hlinkClick>
          </p:cNvPr>
          <p:cNvSpPr>
            <a:spLocks noChangeArrowheads="1"/>
          </p:cNvSpPr>
          <p:nvPr/>
        </p:nvSpPr>
        <p:spPr bwMode="auto">
          <a:xfrm>
            <a:off x="609600" y="3581400"/>
            <a:ext cx="2362200" cy="609600"/>
          </a:xfrm>
          <a:prstGeom prst="roundRect">
            <a:avLst>
              <a:gd name="adj" fmla="val 16667"/>
            </a:avLst>
          </a:prstGeom>
          <a:solidFill>
            <a:schemeClr val="accent1"/>
          </a:solidFill>
          <a:ln w="12700" cap="sq">
            <a:solidFill>
              <a:schemeClr val="tx1"/>
            </a:solidFill>
            <a:round/>
            <a:headEnd type="none" w="sm" len="sm"/>
            <a:tailEnd type="none" w="sm" len="sm"/>
          </a:ln>
        </p:spPr>
        <p:txBody>
          <a:bodyPr wrap="none" anchor="ctr"/>
          <a:lstStyle/>
          <a:p>
            <a:endParaRPr lang="pl-PL"/>
          </a:p>
        </p:txBody>
      </p:sp>
      <p:sp>
        <p:nvSpPr>
          <p:cNvPr id="11277" name="Text Box 14">
            <a:hlinkClick r:id="" action="ppaction://noaction">
              <a:snd r:embed="rId3" name="applause.wav" builtIn="1"/>
            </a:hlinkClick>
          </p:cNvPr>
          <p:cNvSpPr txBox="1">
            <a:spLocks noChangeArrowheads="1"/>
          </p:cNvSpPr>
          <p:nvPr/>
        </p:nvSpPr>
        <p:spPr bwMode="auto">
          <a:xfrm>
            <a:off x="685800" y="3657600"/>
            <a:ext cx="2209800" cy="365125"/>
          </a:xfrm>
          <a:prstGeom prst="rect">
            <a:avLst/>
          </a:prstGeom>
          <a:noFill/>
          <a:ln w="12700" cap="sq">
            <a:noFill/>
            <a:miter lim="800000"/>
            <a:headEnd type="none" w="sm" len="sm"/>
            <a:tailEnd type="none" w="sm" len="sm"/>
          </a:ln>
        </p:spPr>
        <p:txBody>
          <a:bodyPr>
            <a:spAutoFit/>
          </a:bodyPr>
          <a:lstStyle/>
          <a:p>
            <a:pPr algn="ctr">
              <a:spcBef>
                <a:spcPct val="50000"/>
              </a:spcBef>
            </a:pPr>
            <a:r>
              <a:rPr lang="pl-PL" sz="400"/>
              <a:t/>
            </a:r>
            <a:br>
              <a:rPr lang="pl-PL" sz="400"/>
            </a:br>
            <a:r>
              <a:rPr lang="pl-PL" sz="1400"/>
              <a:t>św. Faustynie Kowalskiej</a:t>
            </a:r>
          </a:p>
        </p:txBody>
      </p:sp>
      <p:sp>
        <p:nvSpPr>
          <p:cNvPr id="11278" name="AutoShape 15">
            <a:hlinkClick r:id="" action="ppaction://noaction">
              <a:snd r:embed="rId2" name="glass.wav"/>
            </a:hlinkClick>
          </p:cNvPr>
          <p:cNvSpPr>
            <a:spLocks noChangeArrowheads="1"/>
          </p:cNvSpPr>
          <p:nvPr/>
        </p:nvSpPr>
        <p:spPr bwMode="auto">
          <a:xfrm>
            <a:off x="3352800" y="3505200"/>
            <a:ext cx="2362200" cy="609600"/>
          </a:xfrm>
          <a:prstGeom prst="roundRect">
            <a:avLst>
              <a:gd name="adj" fmla="val 16667"/>
            </a:avLst>
          </a:prstGeom>
          <a:solidFill>
            <a:schemeClr val="accent1"/>
          </a:solidFill>
          <a:ln w="12700" cap="sq">
            <a:solidFill>
              <a:schemeClr val="tx1"/>
            </a:solidFill>
            <a:round/>
            <a:headEnd type="none" w="sm" len="sm"/>
            <a:tailEnd type="none" w="sm" len="sm"/>
          </a:ln>
        </p:spPr>
        <p:txBody>
          <a:bodyPr wrap="none" anchor="ctr"/>
          <a:lstStyle/>
          <a:p>
            <a:endParaRPr lang="pl-PL"/>
          </a:p>
        </p:txBody>
      </p:sp>
      <p:sp>
        <p:nvSpPr>
          <p:cNvPr id="11279" name="Text Box 16">
            <a:hlinkClick r:id="" action="ppaction://noaction">
              <a:snd r:embed="rId2" name="glass.wav"/>
            </a:hlinkClick>
          </p:cNvPr>
          <p:cNvSpPr txBox="1">
            <a:spLocks noChangeArrowheads="1"/>
          </p:cNvSpPr>
          <p:nvPr/>
        </p:nvSpPr>
        <p:spPr bwMode="auto">
          <a:xfrm>
            <a:off x="3429000" y="3657600"/>
            <a:ext cx="2209800" cy="304800"/>
          </a:xfrm>
          <a:prstGeom prst="rect">
            <a:avLst/>
          </a:prstGeom>
          <a:noFill/>
          <a:ln w="12700" cap="sq">
            <a:noFill/>
            <a:miter lim="800000"/>
            <a:headEnd type="none" w="sm" len="sm"/>
            <a:tailEnd type="none" w="sm" len="sm"/>
          </a:ln>
        </p:spPr>
        <p:txBody>
          <a:bodyPr>
            <a:spAutoFit/>
          </a:bodyPr>
          <a:lstStyle/>
          <a:p>
            <a:pPr algn="ctr">
              <a:spcBef>
                <a:spcPct val="50000"/>
              </a:spcBef>
            </a:pPr>
            <a:r>
              <a:rPr lang="pl-PL" sz="1400"/>
              <a:t>Marii Magdalenie</a:t>
            </a:r>
          </a:p>
        </p:txBody>
      </p:sp>
      <p:sp>
        <p:nvSpPr>
          <p:cNvPr id="11280" name="AutoShape 17">
            <a:hlinkClick r:id="" action="ppaction://noaction">
              <a:snd r:embed="rId2" name="glass.wav"/>
            </a:hlinkClick>
          </p:cNvPr>
          <p:cNvSpPr>
            <a:spLocks noChangeArrowheads="1"/>
          </p:cNvSpPr>
          <p:nvPr/>
        </p:nvSpPr>
        <p:spPr bwMode="auto">
          <a:xfrm>
            <a:off x="5943600" y="3505200"/>
            <a:ext cx="2362200" cy="609600"/>
          </a:xfrm>
          <a:prstGeom prst="roundRect">
            <a:avLst>
              <a:gd name="adj" fmla="val 16667"/>
            </a:avLst>
          </a:prstGeom>
          <a:solidFill>
            <a:schemeClr val="accent1"/>
          </a:solidFill>
          <a:ln w="12700" cap="sq">
            <a:solidFill>
              <a:schemeClr val="tx1"/>
            </a:solidFill>
            <a:round/>
            <a:headEnd type="none" w="sm" len="sm"/>
            <a:tailEnd type="none" w="sm" len="sm"/>
          </a:ln>
        </p:spPr>
        <p:txBody>
          <a:bodyPr wrap="none" anchor="ctr"/>
          <a:lstStyle/>
          <a:p>
            <a:endParaRPr lang="pl-PL"/>
          </a:p>
        </p:txBody>
      </p:sp>
      <p:sp>
        <p:nvSpPr>
          <p:cNvPr id="11281" name="Text Box 18">
            <a:hlinkClick r:id="" action="ppaction://noaction">
              <a:snd r:embed="rId2" name="glass.wav"/>
            </a:hlinkClick>
          </p:cNvPr>
          <p:cNvSpPr txBox="1">
            <a:spLocks noChangeArrowheads="1"/>
          </p:cNvSpPr>
          <p:nvPr/>
        </p:nvSpPr>
        <p:spPr bwMode="auto">
          <a:xfrm>
            <a:off x="6019800" y="3657600"/>
            <a:ext cx="2209800" cy="304800"/>
          </a:xfrm>
          <a:prstGeom prst="rect">
            <a:avLst/>
          </a:prstGeom>
          <a:noFill/>
          <a:ln w="12700" cap="sq">
            <a:noFill/>
            <a:miter lim="800000"/>
            <a:headEnd type="none" w="sm" len="sm"/>
            <a:tailEnd type="none" w="sm" len="sm"/>
          </a:ln>
        </p:spPr>
        <p:txBody>
          <a:bodyPr>
            <a:spAutoFit/>
          </a:bodyPr>
          <a:lstStyle/>
          <a:p>
            <a:pPr algn="ctr">
              <a:spcBef>
                <a:spcPct val="50000"/>
              </a:spcBef>
            </a:pPr>
            <a:r>
              <a:rPr lang="pl-PL" sz="1400"/>
              <a:t>każdemu z nas</a:t>
            </a:r>
          </a:p>
        </p:txBody>
      </p:sp>
      <p:sp>
        <p:nvSpPr>
          <p:cNvPr id="11282" name="Text Box 19"/>
          <p:cNvSpPr txBox="1">
            <a:spLocks noChangeArrowheads="1"/>
          </p:cNvSpPr>
          <p:nvPr/>
        </p:nvSpPr>
        <p:spPr bwMode="auto">
          <a:xfrm>
            <a:off x="533400" y="4114800"/>
            <a:ext cx="8382000" cy="457200"/>
          </a:xfrm>
          <a:prstGeom prst="rect">
            <a:avLst/>
          </a:prstGeom>
          <a:noFill/>
          <a:ln w="12700" cap="sq">
            <a:noFill/>
            <a:miter lim="800000"/>
            <a:headEnd type="none" w="sm" len="sm"/>
            <a:tailEnd type="none" w="sm" len="sm"/>
          </a:ln>
        </p:spPr>
        <p:txBody>
          <a:bodyPr>
            <a:spAutoFit/>
          </a:bodyPr>
          <a:lstStyle/>
          <a:p>
            <a:pPr>
              <a:spcBef>
                <a:spcPct val="50000"/>
              </a:spcBef>
            </a:pPr>
            <a:r>
              <a:rPr lang="pl-PL"/>
              <a:t>4. Który z poniższych obrazów, to obraz Bożego Miłosierdzia?</a:t>
            </a:r>
          </a:p>
        </p:txBody>
      </p:sp>
      <p:pic>
        <p:nvPicPr>
          <p:cNvPr id="11283" name="Picture 20" descr="Jezus">
            <a:hlinkClick r:id="" action="ppaction://noaction">
              <a:snd r:embed="rId3" name="applause.wav" builtIn="1"/>
            </a:hlinkClick>
          </p:cNvPr>
          <p:cNvPicPr>
            <a:picLocks noChangeAspect="1" noChangeArrowheads="1"/>
          </p:cNvPicPr>
          <p:nvPr/>
        </p:nvPicPr>
        <p:blipFill>
          <a:blip r:embed="rId4"/>
          <a:srcRect/>
          <a:stretch>
            <a:fillRect/>
          </a:stretch>
        </p:blipFill>
        <p:spPr bwMode="auto">
          <a:xfrm>
            <a:off x="3276600" y="4648200"/>
            <a:ext cx="1338263" cy="1828800"/>
          </a:xfrm>
          <a:prstGeom prst="rect">
            <a:avLst/>
          </a:prstGeom>
          <a:noFill/>
          <a:ln w="9525">
            <a:noFill/>
            <a:miter lim="800000"/>
            <a:headEnd/>
            <a:tailEnd/>
          </a:ln>
        </p:spPr>
      </p:pic>
      <p:pic>
        <p:nvPicPr>
          <p:cNvPr id="11284" name="Picture 22" descr="http://www.okiem.pl/grafika/jesus.jpg">
            <a:hlinkClick r:id="" action="ppaction://noaction">
              <a:snd r:embed="rId2" name="glass.wav"/>
            </a:hlinkClick>
          </p:cNvPr>
          <p:cNvPicPr>
            <a:picLocks noChangeAspect="1" noChangeArrowheads="1"/>
          </p:cNvPicPr>
          <p:nvPr/>
        </p:nvPicPr>
        <p:blipFill>
          <a:blip r:embed="rId5"/>
          <a:srcRect/>
          <a:stretch>
            <a:fillRect/>
          </a:stretch>
        </p:blipFill>
        <p:spPr bwMode="auto">
          <a:xfrm>
            <a:off x="914400" y="4648200"/>
            <a:ext cx="1484313" cy="1828800"/>
          </a:xfrm>
          <a:prstGeom prst="rect">
            <a:avLst/>
          </a:prstGeom>
          <a:noFill/>
          <a:ln w="9525">
            <a:noFill/>
            <a:miter lim="800000"/>
            <a:headEnd/>
            <a:tailEnd/>
          </a:ln>
        </p:spPr>
      </p:pic>
      <p:pic>
        <p:nvPicPr>
          <p:cNvPr id="11285" name="Picture 24" descr="http://www.jezuici.pl/am/gr/jezus1.jpg">
            <a:hlinkClick r:id="" action="ppaction://noaction">
              <a:snd r:embed="rId2" name="glass.wav"/>
            </a:hlinkClick>
          </p:cNvPr>
          <p:cNvPicPr>
            <a:picLocks noChangeAspect="1" noChangeArrowheads="1"/>
          </p:cNvPicPr>
          <p:nvPr/>
        </p:nvPicPr>
        <p:blipFill>
          <a:blip r:embed="rId6"/>
          <a:srcRect/>
          <a:stretch>
            <a:fillRect/>
          </a:stretch>
        </p:blipFill>
        <p:spPr bwMode="auto">
          <a:xfrm>
            <a:off x="5562600" y="4572000"/>
            <a:ext cx="1385888" cy="1905000"/>
          </a:xfrm>
          <a:prstGeom prst="rect">
            <a:avLst/>
          </a:prstGeom>
          <a:noFill/>
          <a:ln w="9525">
            <a:noFill/>
            <a:miter lim="800000"/>
            <a:headEnd/>
            <a:tailEnd/>
          </a:ln>
        </p:spPr>
      </p:pic>
      <p:sp>
        <p:nvSpPr>
          <p:cNvPr id="11286" name="AutoShape 25">
            <a:hlinkClick r:id="" action="ppaction://hlinkshowjump?jump=nextslide"/>
          </p:cNvPr>
          <p:cNvSpPr>
            <a:spLocks noChangeArrowheads="1"/>
          </p:cNvSpPr>
          <p:nvPr/>
        </p:nvSpPr>
        <p:spPr bwMode="auto">
          <a:xfrm>
            <a:off x="8001000" y="6324600"/>
            <a:ext cx="914400" cy="533400"/>
          </a:xfrm>
          <a:prstGeom prst="rightArrow">
            <a:avLst>
              <a:gd name="adj1" fmla="val 50000"/>
              <a:gd name="adj2" fmla="val 42857"/>
            </a:avLst>
          </a:prstGeom>
          <a:gradFill rotWithShape="0">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2700000" scaled="1"/>
          </a:gradFill>
          <a:ln w="9525">
            <a:solidFill>
              <a:schemeClr val="tx1"/>
            </a:solidFill>
            <a:miter lim="800000"/>
            <a:headEnd/>
            <a:tailEnd/>
          </a:ln>
        </p:spPr>
        <p:txBody>
          <a:bodyPr wrap="none" anchor="ctr"/>
          <a:lstStyle/>
          <a:p>
            <a:endParaRPr lang="pl-PL"/>
          </a:p>
        </p:txBody>
      </p:sp>
      <p:sp>
        <p:nvSpPr>
          <p:cNvPr id="11287" name="Rectangle 26"/>
          <p:cNvSpPr>
            <a:spLocks noChangeArrowheads="1"/>
          </p:cNvSpPr>
          <p:nvPr/>
        </p:nvSpPr>
        <p:spPr bwMode="auto">
          <a:xfrm>
            <a:off x="457200" y="1752600"/>
            <a:ext cx="6678613" cy="457200"/>
          </a:xfrm>
          <a:prstGeom prst="rect">
            <a:avLst/>
          </a:prstGeom>
          <a:noFill/>
          <a:ln w="12700" cap="sq">
            <a:noFill/>
            <a:miter lim="800000"/>
            <a:headEnd type="none" w="sm" len="sm"/>
            <a:tailEnd type="none" w="sm" len="sm"/>
          </a:ln>
        </p:spPr>
        <p:txBody>
          <a:bodyPr wrap="none">
            <a:spAutoFit/>
          </a:bodyPr>
          <a:lstStyle/>
          <a:p>
            <a:r>
              <a:rPr lang="pl-PL"/>
              <a:t>2. Jak nazywa się modlitwa do Bożego Miłosierdzia?</a:t>
            </a:r>
          </a:p>
        </p:txBody>
      </p:sp>
      <p:sp>
        <p:nvSpPr>
          <p:cNvPr id="11288" name="AutoShape 27">
            <a:hlinkClick r:id="" action="ppaction://noaction">
              <a:snd r:embed="rId2" name="glass.wav"/>
            </a:hlinkClick>
          </p:cNvPr>
          <p:cNvSpPr>
            <a:spLocks noChangeArrowheads="1"/>
          </p:cNvSpPr>
          <p:nvPr/>
        </p:nvSpPr>
        <p:spPr bwMode="auto">
          <a:xfrm>
            <a:off x="685800" y="2286000"/>
            <a:ext cx="2362200" cy="609600"/>
          </a:xfrm>
          <a:prstGeom prst="roundRect">
            <a:avLst>
              <a:gd name="adj" fmla="val 16667"/>
            </a:avLst>
          </a:prstGeom>
          <a:solidFill>
            <a:schemeClr val="accent1"/>
          </a:solidFill>
          <a:ln w="12700" cap="sq">
            <a:solidFill>
              <a:schemeClr val="tx1"/>
            </a:solidFill>
            <a:round/>
            <a:headEnd type="none" w="sm" len="sm"/>
            <a:tailEnd type="none" w="sm" len="sm"/>
          </a:ln>
        </p:spPr>
        <p:txBody>
          <a:bodyPr wrap="none" anchor="ctr"/>
          <a:lstStyle/>
          <a:p>
            <a:endParaRPr lang="pl-PL"/>
          </a:p>
        </p:txBody>
      </p:sp>
      <p:sp>
        <p:nvSpPr>
          <p:cNvPr id="11289" name="AutoShape 28">
            <a:hlinkClick r:id="" action="ppaction://noaction">
              <a:snd r:embed="rId2" name="glass.wav"/>
            </a:hlinkClick>
          </p:cNvPr>
          <p:cNvSpPr>
            <a:spLocks noChangeArrowheads="1"/>
          </p:cNvSpPr>
          <p:nvPr/>
        </p:nvSpPr>
        <p:spPr bwMode="auto">
          <a:xfrm>
            <a:off x="5867400" y="2286000"/>
            <a:ext cx="2362200" cy="609600"/>
          </a:xfrm>
          <a:prstGeom prst="roundRect">
            <a:avLst>
              <a:gd name="adj" fmla="val 16667"/>
            </a:avLst>
          </a:prstGeom>
          <a:solidFill>
            <a:schemeClr val="accent1"/>
          </a:solidFill>
          <a:ln w="12700" cap="sq">
            <a:solidFill>
              <a:schemeClr val="tx1"/>
            </a:solidFill>
            <a:round/>
            <a:headEnd type="none" w="sm" len="sm"/>
            <a:tailEnd type="none" w="sm" len="sm"/>
          </a:ln>
        </p:spPr>
        <p:txBody>
          <a:bodyPr wrap="none" anchor="ctr"/>
          <a:lstStyle/>
          <a:p>
            <a:endParaRPr lang="pl-PL"/>
          </a:p>
        </p:txBody>
      </p:sp>
      <p:sp>
        <p:nvSpPr>
          <p:cNvPr id="11290" name="Text Box 29">
            <a:hlinkClick r:id="" action="ppaction://noaction">
              <a:snd r:embed="rId2" name="glass.wav"/>
            </a:hlinkClick>
          </p:cNvPr>
          <p:cNvSpPr txBox="1">
            <a:spLocks noChangeArrowheads="1"/>
          </p:cNvSpPr>
          <p:nvPr/>
        </p:nvSpPr>
        <p:spPr bwMode="auto">
          <a:xfrm>
            <a:off x="762000" y="2362200"/>
            <a:ext cx="2209800" cy="517525"/>
          </a:xfrm>
          <a:prstGeom prst="rect">
            <a:avLst/>
          </a:prstGeom>
          <a:noFill/>
          <a:ln w="12700" cap="sq">
            <a:noFill/>
            <a:miter lim="800000"/>
            <a:headEnd type="none" w="sm" len="sm"/>
            <a:tailEnd type="none" w="sm" len="sm"/>
          </a:ln>
        </p:spPr>
        <p:txBody>
          <a:bodyPr>
            <a:spAutoFit/>
          </a:bodyPr>
          <a:lstStyle/>
          <a:p>
            <a:pPr algn="ctr">
              <a:spcBef>
                <a:spcPct val="50000"/>
              </a:spcBef>
            </a:pPr>
            <a:r>
              <a:rPr lang="pl-PL" sz="1400"/>
              <a:t>Falbanka do Bożego Miłosierdzia</a:t>
            </a:r>
          </a:p>
        </p:txBody>
      </p:sp>
      <p:sp>
        <p:nvSpPr>
          <p:cNvPr id="11291" name="Text Box 30">
            <a:hlinkClick r:id="" action="ppaction://noaction">
              <a:snd r:embed="rId2" name="glass.wav"/>
            </a:hlinkClick>
          </p:cNvPr>
          <p:cNvSpPr txBox="1">
            <a:spLocks noChangeArrowheads="1"/>
          </p:cNvSpPr>
          <p:nvPr/>
        </p:nvSpPr>
        <p:spPr bwMode="auto">
          <a:xfrm>
            <a:off x="5943600" y="2362200"/>
            <a:ext cx="2209800" cy="517525"/>
          </a:xfrm>
          <a:prstGeom prst="rect">
            <a:avLst/>
          </a:prstGeom>
          <a:noFill/>
          <a:ln w="12700" cap="sq">
            <a:noFill/>
            <a:miter lim="800000"/>
            <a:headEnd type="none" w="sm" len="sm"/>
            <a:tailEnd type="none" w="sm" len="sm"/>
          </a:ln>
        </p:spPr>
        <p:txBody>
          <a:bodyPr>
            <a:spAutoFit/>
          </a:bodyPr>
          <a:lstStyle/>
          <a:p>
            <a:pPr algn="ctr">
              <a:spcBef>
                <a:spcPct val="50000"/>
              </a:spcBef>
            </a:pPr>
            <a:r>
              <a:rPr lang="pl-PL" sz="1400"/>
              <a:t>Różaniec do Bożego Miłosierdzia</a:t>
            </a:r>
          </a:p>
        </p:txBody>
      </p:sp>
      <p:sp>
        <p:nvSpPr>
          <p:cNvPr id="11292" name="AutoShape 31">
            <a:hlinkClick r:id="" action="ppaction://noaction">
              <a:snd r:embed="rId3" name="applause.wav" builtIn="1"/>
            </a:hlinkClick>
          </p:cNvPr>
          <p:cNvSpPr>
            <a:spLocks noChangeArrowheads="1"/>
          </p:cNvSpPr>
          <p:nvPr/>
        </p:nvSpPr>
        <p:spPr bwMode="auto">
          <a:xfrm>
            <a:off x="3352800" y="2286000"/>
            <a:ext cx="2362200" cy="609600"/>
          </a:xfrm>
          <a:prstGeom prst="roundRect">
            <a:avLst>
              <a:gd name="adj" fmla="val 16667"/>
            </a:avLst>
          </a:prstGeom>
          <a:solidFill>
            <a:schemeClr val="accent1"/>
          </a:solidFill>
          <a:ln w="12700" cap="sq">
            <a:solidFill>
              <a:schemeClr val="tx1"/>
            </a:solidFill>
            <a:round/>
            <a:headEnd type="none" w="sm" len="sm"/>
            <a:tailEnd type="none" w="sm" len="sm"/>
          </a:ln>
        </p:spPr>
        <p:txBody>
          <a:bodyPr wrap="none" anchor="ctr"/>
          <a:lstStyle/>
          <a:p>
            <a:endParaRPr lang="pl-PL"/>
          </a:p>
        </p:txBody>
      </p:sp>
      <p:sp>
        <p:nvSpPr>
          <p:cNvPr id="11293" name="Text Box 32">
            <a:hlinkClick r:id="" action="ppaction://noaction">
              <a:snd r:embed="rId3" name="applause.wav" builtIn="1"/>
            </a:hlinkClick>
          </p:cNvPr>
          <p:cNvSpPr txBox="1">
            <a:spLocks noChangeArrowheads="1"/>
          </p:cNvSpPr>
          <p:nvPr/>
        </p:nvSpPr>
        <p:spPr bwMode="auto">
          <a:xfrm>
            <a:off x="3429000" y="2286000"/>
            <a:ext cx="2209800" cy="577850"/>
          </a:xfrm>
          <a:prstGeom prst="rect">
            <a:avLst/>
          </a:prstGeom>
          <a:noFill/>
          <a:ln w="12700" cap="sq">
            <a:noFill/>
            <a:miter lim="800000"/>
            <a:headEnd type="none" w="sm" len="sm"/>
            <a:tailEnd type="none" w="sm" len="sm"/>
          </a:ln>
        </p:spPr>
        <p:txBody>
          <a:bodyPr>
            <a:spAutoFit/>
          </a:bodyPr>
          <a:lstStyle/>
          <a:p>
            <a:pPr algn="ctr">
              <a:spcBef>
                <a:spcPct val="50000"/>
              </a:spcBef>
            </a:pPr>
            <a:r>
              <a:rPr lang="pl-PL" sz="400"/>
              <a:t/>
            </a:r>
            <a:br>
              <a:rPr lang="pl-PL" sz="400"/>
            </a:br>
            <a:r>
              <a:rPr lang="pl-PL" sz="1400"/>
              <a:t>Koronka do Bożego Miłosierdzia</a:t>
            </a:r>
          </a:p>
        </p:txBody>
      </p:sp>
    </p:spTree>
  </p:cSld>
  <p:clrMapOvr>
    <a:masterClrMapping/>
  </p:clrMapOvr>
  <p:transition advClick="0"/>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rgbClr val="8488C4"/>
            </a:gs>
            <a:gs pos="53000">
              <a:srgbClr val="D4DEFF"/>
            </a:gs>
            <a:gs pos="83000">
              <a:srgbClr val="D4DEFF"/>
            </a:gs>
            <a:gs pos="100000">
              <a:srgbClr val="96AB94"/>
            </a:gs>
          </a:gsLst>
          <a:lin ang="2700000" scaled="1"/>
        </a:gradFill>
        <a:effectLst/>
      </p:bgPr>
    </p:bg>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81000" y="152400"/>
            <a:ext cx="6934200" cy="457200"/>
          </a:xfrm>
          <a:prstGeom prst="rect">
            <a:avLst/>
          </a:prstGeom>
          <a:noFill/>
          <a:ln w="12700" cap="sq">
            <a:noFill/>
            <a:miter lim="800000"/>
            <a:headEnd type="none" w="sm" len="sm"/>
            <a:tailEnd type="none" w="sm" len="sm"/>
          </a:ln>
        </p:spPr>
        <p:txBody>
          <a:bodyPr>
            <a:spAutoFit/>
          </a:bodyPr>
          <a:lstStyle/>
          <a:p>
            <a:pPr>
              <a:spcBef>
                <a:spcPct val="50000"/>
              </a:spcBef>
            </a:pPr>
            <a:r>
              <a:rPr lang="pl-PL"/>
              <a:t>5. Co oznacza czerwony promień na obrazie?</a:t>
            </a:r>
          </a:p>
        </p:txBody>
      </p:sp>
      <p:sp>
        <p:nvSpPr>
          <p:cNvPr id="12291" name="AutoShape 3">
            <a:hlinkClick r:id="" action="ppaction://noaction">
              <a:snd r:embed="rId2" name="glass.wav"/>
            </a:hlinkClick>
          </p:cNvPr>
          <p:cNvSpPr>
            <a:spLocks noChangeArrowheads="1"/>
          </p:cNvSpPr>
          <p:nvPr/>
        </p:nvSpPr>
        <p:spPr bwMode="auto">
          <a:xfrm>
            <a:off x="609600" y="609600"/>
            <a:ext cx="2362200" cy="609600"/>
          </a:xfrm>
          <a:prstGeom prst="roundRect">
            <a:avLst>
              <a:gd name="adj" fmla="val 16667"/>
            </a:avLst>
          </a:prstGeom>
          <a:solidFill>
            <a:schemeClr val="accent1"/>
          </a:solidFill>
          <a:ln w="12700" cap="sq">
            <a:solidFill>
              <a:schemeClr val="tx1"/>
            </a:solidFill>
            <a:round/>
            <a:headEnd type="none" w="sm" len="sm"/>
            <a:tailEnd type="none" w="sm" len="sm"/>
          </a:ln>
        </p:spPr>
        <p:txBody>
          <a:bodyPr wrap="none" anchor="ctr"/>
          <a:lstStyle/>
          <a:p>
            <a:endParaRPr lang="pl-PL"/>
          </a:p>
        </p:txBody>
      </p:sp>
      <p:sp>
        <p:nvSpPr>
          <p:cNvPr id="12292" name="Text Box 4">
            <a:hlinkClick r:id="" action="ppaction://noaction">
              <a:snd r:embed="rId2" name="glass.wav"/>
            </a:hlinkClick>
          </p:cNvPr>
          <p:cNvSpPr txBox="1">
            <a:spLocks noChangeArrowheads="1"/>
          </p:cNvSpPr>
          <p:nvPr/>
        </p:nvSpPr>
        <p:spPr bwMode="auto">
          <a:xfrm>
            <a:off x="685800" y="762000"/>
            <a:ext cx="2209800" cy="304800"/>
          </a:xfrm>
          <a:prstGeom prst="rect">
            <a:avLst/>
          </a:prstGeom>
          <a:noFill/>
          <a:ln w="12700" cap="sq">
            <a:noFill/>
            <a:miter lim="800000"/>
            <a:headEnd type="none" w="sm" len="sm"/>
            <a:tailEnd type="none" w="sm" len="sm"/>
          </a:ln>
        </p:spPr>
        <p:txBody>
          <a:bodyPr>
            <a:spAutoFit/>
          </a:bodyPr>
          <a:lstStyle/>
          <a:p>
            <a:pPr algn="ctr">
              <a:spcBef>
                <a:spcPct val="50000"/>
              </a:spcBef>
            </a:pPr>
            <a:r>
              <a:rPr lang="pl-PL" sz="1400"/>
              <a:t>górski szlak turystyczny</a:t>
            </a:r>
          </a:p>
        </p:txBody>
      </p:sp>
      <p:sp>
        <p:nvSpPr>
          <p:cNvPr id="12293" name="AutoShape 5">
            <a:hlinkClick r:id="" action="ppaction://noaction">
              <a:snd r:embed="rId3" name="applause.wav" builtIn="1"/>
            </a:hlinkClick>
          </p:cNvPr>
          <p:cNvSpPr>
            <a:spLocks noChangeArrowheads="1"/>
          </p:cNvSpPr>
          <p:nvPr/>
        </p:nvSpPr>
        <p:spPr bwMode="auto">
          <a:xfrm>
            <a:off x="3200400" y="609600"/>
            <a:ext cx="2362200" cy="609600"/>
          </a:xfrm>
          <a:prstGeom prst="roundRect">
            <a:avLst>
              <a:gd name="adj" fmla="val 16667"/>
            </a:avLst>
          </a:prstGeom>
          <a:solidFill>
            <a:schemeClr val="accent1"/>
          </a:solidFill>
          <a:ln w="12700" cap="sq">
            <a:solidFill>
              <a:schemeClr val="tx1"/>
            </a:solidFill>
            <a:round/>
            <a:headEnd type="none" w="sm" len="sm"/>
            <a:tailEnd type="none" w="sm" len="sm"/>
          </a:ln>
        </p:spPr>
        <p:txBody>
          <a:bodyPr wrap="none" anchor="ctr"/>
          <a:lstStyle/>
          <a:p>
            <a:endParaRPr lang="pl-PL"/>
          </a:p>
        </p:txBody>
      </p:sp>
      <p:sp>
        <p:nvSpPr>
          <p:cNvPr id="12294" name="Text Box 6">
            <a:hlinkClick r:id="" action="ppaction://noaction">
              <a:snd r:embed="rId3" name="applause.wav" builtIn="1"/>
            </a:hlinkClick>
          </p:cNvPr>
          <p:cNvSpPr txBox="1">
            <a:spLocks noChangeArrowheads="1"/>
          </p:cNvSpPr>
          <p:nvPr/>
        </p:nvSpPr>
        <p:spPr bwMode="auto">
          <a:xfrm>
            <a:off x="3276600" y="609600"/>
            <a:ext cx="2209800" cy="577850"/>
          </a:xfrm>
          <a:prstGeom prst="rect">
            <a:avLst/>
          </a:prstGeom>
          <a:noFill/>
          <a:ln w="12700" cap="sq">
            <a:noFill/>
            <a:miter lim="800000"/>
            <a:headEnd type="none" w="sm" len="sm"/>
            <a:tailEnd type="none" w="sm" len="sm"/>
          </a:ln>
        </p:spPr>
        <p:txBody>
          <a:bodyPr>
            <a:spAutoFit/>
          </a:bodyPr>
          <a:lstStyle/>
          <a:p>
            <a:pPr algn="ctr">
              <a:spcBef>
                <a:spcPct val="50000"/>
              </a:spcBef>
            </a:pPr>
            <a:r>
              <a:rPr lang="pl-PL" sz="400"/>
              <a:t/>
            </a:r>
            <a:br>
              <a:rPr lang="pl-PL" sz="400"/>
            </a:br>
            <a:r>
              <a:rPr lang="pl-PL" sz="1400"/>
              <a:t>przelaną na krzyżu Krew Chrystusa</a:t>
            </a:r>
          </a:p>
        </p:txBody>
      </p:sp>
      <p:sp>
        <p:nvSpPr>
          <p:cNvPr id="12295" name="AutoShape 7">
            <a:hlinkClick r:id="" action="ppaction://noaction">
              <a:snd r:embed="rId2" name="glass.wav"/>
            </a:hlinkClick>
          </p:cNvPr>
          <p:cNvSpPr>
            <a:spLocks noChangeArrowheads="1"/>
          </p:cNvSpPr>
          <p:nvPr/>
        </p:nvSpPr>
        <p:spPr bwMode="auto">
          <a:xfrm>
            <a:off x="5791200" y="609600"/>
            <a:ext cx="2362200" cy="609600"/>
          </a:xfrm>
          <a:prstGeom prst="roundRect">
            <a:avLst>
              <a:gd name="adj" fmla="val 16667"/>
            </a:avLst>
          </a:prstGeom>
          <a:solidFill>
            <a:schemeClr val="accent1"/>
          </a:solidFill>
          <a:ln w="12700" cap="sq">
            <a:solidFill>
              <a:schemeClr val="tx1"/>
            </a:solidFill>
            <a:round/>
            <a:headEnd type="none" w="sm" len="sm"/>
            <a:tailEnd type="none" w="sm" len="sm"/>
          </a:ln>
        </p:spPr>
        <p:txBody>
          <a:bodyPr wrap="none" anchor="ctr"/>
          <a:lstStyle/>
          <a:p>
            <a:endParaRPr lang="pl-PL"/>
          </a:p>
        </p:txBody>
      </p:sp>
      <p:sp>
        <p:nvSpPr>
          <p:cNvPr id="12296" name="Text Box 8">
            <a:hlinkClick r:id="" action="ppaction://noaction">
              <a:snd r:embed="rId2" name="glass.wav"/>
            </a:hlinkClick>
          </p:cNvPr>
          <p:cNvSpPr txBox="1">
            <a:spLocks noChangeArrowheads="1"/>
          </p:cNvSpPr>
          <p:nvPr/>
        </p:nvSpPr>
        <p:spPr bwMode="auto">
          <a:xfrm>
            <a:off x="5867400" y="685800"/>
            <a:ext cx="2209800" cy="523875"/>
          </a:xfrm>
          <a:prstGeom prst="rect">
            <a:avLst/>
          </a:prstGeom>
          <a:noFill/>
          <a:ln w="12700" cap="sq">
            <a:noFill/>
            <a:miter lim="800000"/>
            <a:headEnd type="none" w="sm" len="sm"/>
            <a:tailEnd type="none" w="sm" len="sm"/>
          </a:ln>
        </p:spPr>
        <p:txBody>
          <a:bodyPr>
            <a:spAutoFit/>
          </a:bodyPr>
          <a:lstStyle/>
          <a:p>
            <a:pPr algn="ctr">
              <a:spcBef>
                <a:spcPct val="50000"/>
              </a:spcBef>
            </a:pPr>
            <a:r>
              <a:rPr lang="pl-PL" sz="1400"/>
              <a:t>symbol smutku i żałoby po śmierci Pana Jezusa</a:t>
            </a:r>
          </a:p>
        </p:txBody>
      </p:sp>
      <p:sp>
        <p:nvSpPr>
          <p:cNvPr id="12297" name="Text Box 9"/>
          <p:cNvSpPr txBox="1">
            <a:spLocks noChangeArrowheads="1"/>
          </p:cNvSpPr>
          <p:nvPr/>
        </p:nvSpPr>
        <p:spPr bwMode="auto">
          <a:xfrm>
            <a:off x="304800" y="1295400"/>
            <a:ext cx="6934200" cy="457200"/>
          </a:xfrm>
          <a:prstGeom prst="rect">
            <a:avLst/>
          </a:prstGeom>
          <a:noFill/>
          <a:ln w="12700" cap="sq">
            <a:noFill/>
            <a:miter lim="800000"/>
            <a:headEnd type="none" w="sm" len="sm"/>
            <a:tailEnd type="none" w="sm" len="sm"/>
          </a:ln>
        </p:spPr>
        <p:txBody>
          <a:bodyPr>
            <a:spAutoFit/>
          </a:bodyPr>
          <a:lstStyle/>
          <a:p>
            <a:pPr>
              <a:spcBef>
                <a:spcPct val="50000"/>
              </a:spcBef>
            </a:pPr>
            <a:r>
              <a:rPr lang="pl-PL"/>
              <a:t>6. Co oznacza blady promień na obrazie?</a:t>
            </a:r>
          </a:p>
        </p:txBody>
      </p:sp>
      <p:sp>
        <p:nvSpPr>
          <p:cNvPr id="12298" name="AutoShape 10">
            <a:hlinkClick r:id="" action="ppaction://noaction">
              <a:snd r:embed="rId2" name="glass.wav"/>
            </a:hlinkClick>
          </p:cNvPr>
          <p:cNvSpPr>
            <a:spLocks noChangeArrowheads="1"/>
          </p:cNvSpPr>
          <p:nvPr/>
        </p:nvSpPr>
        <p:spPr bwMode="auto">
          <a:xfrm>
            <a:off x="3276600" y="1752600"/>
            <a:ext cx="2362200" cy="609600"/>
          </a:xfrm>
          <a:prstGeom prst="roundRect">
            <a:avLst>
              <a:gd name="adj" fmla="val 16667"/>
            </a:avLst>
          </a:prstGeom>
          <a:solidFill>
            <a:schemeClr val="accent1"/>
          </a:solidFill>
          <a:ln w="12700" cap="sq">
            <a:solidFill>
              <a:schemeClr val="tx1"/>
            </a:solidFill>
            <a:round/>
            <a:headEnd type="none" w="sm" len="sm"/>
            <a:tailEnd type="none" w="sm" len="sm"/>
          </a:ln>
        </p:spPr>
        <p:txBody>
          <a:bodyPr wrap="none" anchor="ctr"/>
          <a:lstStyle/>
          <a:p>
            <a:endParaRPr lang="pl-PL"/>
          </a:p>
        </p:txBody>
      </p:sp>
      <p:sp>
        <p:nvSpPr>
          <p:cNvPr id="12299" name="AutoShape 11">
            <a:hlinkClick r:id="" action="ppaction://noaction">
              <a:snd r:embed="rId2" name="glass.wav"/>
            </a:hlinkClick>
          </p:cNvPr>
          <p:cNvSpPr>
            <a:spLocks noChangeArrowheads="1"/>
          </p:cNvSpPr>
          <p:nvPr/>
        </p:nvSpPr>
        <p:spPr bwMode="auto">
          <a:xfrm>
            <a:off x="609600" y="1752600"/>
            <a:ext cx="2362200" cy="609600"/>
          </a:xfrm>
          <a:prstGeom prst="roundRect">
            <a:avLst>
              <a:gd name="adj" fmla="val 16667"/>
            </a:avLst>
          </a:prstGeom>
          <a:solidFill>
            <a:schemeClr val="accent1"/>
          </a:solidFill>
          <a:ln w="12700" cap="sq">
            <a:solidFill>
              <a:schemeClr val="tx1"/>
            </a:solidFill>
            <a:round/>
            <a:headEnd type="none" w="sm" len="sm"/>
            <a:tailEnd type="none" w="sm" len="sm"/>
          </a:ln>
        </p:spPr>
        <p:txBody>
          <a:bodyPr wrap="none" anchor="ctr"/>
          <a:lstStyle/>
          <a:p>
            <a:endParaRPr lang="pl-PL"/>
          </a:p>
        </p:txBody>
      </p:sp>
      <p:sp>
        <p:nvSpPr>
          <p:cNvPr id="12300" name="Text Box 12">
            <a:hlinkClick r:id="" action="ppaction://noaction">
              <a:snd r:embed="rId2" name="glass.wav"/>
            </a:hlinkClick>
          </p:cNvPr>
          <p:cNvSpPr txBox="1">
            <a:spLocks noChangeArrowheads="1"/>
          </p:cNvSpPr>
          <p:nvPr/>
        </p:nvSpPr>
        <p:spPr bwMode="auto">
          <a:xfrm>
            <a:off x="762000" y="1905000"/>
            <a:ext cx="2209800" cy="304800"/>
          </a:xfrm>
          <a:prstGeom prst="rect">
            <a:avLst/>
          </a:prstGeom>
          <a:noFill/>
          <a:ln w="12700" cap="sq">
            <a:noFill/>
            <a:miter lim="800000"/>
            <a:headEnd type="none" w="sm" len="sm"/>
            <a:tailEnd type="none" w="sm" len="sm"/>
          </a:ln>
        </p:spPr>
        <p:txBody>
          <a:bodyPr>
            <a:spAutoFit/>
          </a:bodyPr>
          <a:lstStyle/>
          <a:p>
            <a:pPr algn="ctr">
              <a:spcBef>
                <a:spcPct val="50000"/>
              </a:spcBef>
            </a:pPr>
            <a:r>
              <a:rPr lang="pl-PL" sz="1400"/>
              <a:t>drogę człowieka do Nieba</a:t>
            </a:r>
          </a:p>
        </p:txBody>
      </p:sp>
      <p:sp>
        <p:nvSpPr>
          <p:cNvPr id="12301" name="Text Box 13">
            <a:hlinkClick r:id="" action="ppaction://noaction">
              <a:snd r:embed="rId2" name="glass.wav"/>
            </a:hlinkClick>
          </p:cNvPr>
          <p:cNvSpPr txBox="1">
            <a:spLocks noChangeArrowheads="1"/>
          </p:cNvSpPr>
          <p:nvPr/>
        </p:nvSpPr>
        <p:spPr bwMode="auto">
          <a:xfrm>
            <a:off x="3352800" y="1752600"/>
            <a:ext cx="2209800" cy="517525"/>
          </a:xfrm>
          <a:prstGeom prst="rect">
            <a:avLst/>
          </a:prstGeom>
          <a:noFill/>
          <a:ln w="12700" cap="sq">
            <a:noFill/>
            <a:miter lim="800000"/>
            <a:headEnd type="none" w="sm" len="sm"/>
            <a:tailEnd type="none" w="sm" len="sm"/>
          </a:ln>
        </p:spPr>
        <p:txBody>
          <a:bodyPr>
            <a:spAutoFit/>
          </a:bodyPr>
          <a:lstStyle/>
          <a:p>
            <a:pPr algn="ctr">
              <a:spcBef>
                <a:spcPct val="50000"/>
              </a:spcBef>
            </a:pPr>
            <a:r>
              <a:rPr lang="pl-PL" sz="1400"/>
              <a:t>białe szaty Chrystusa </a:t>
            </a:r>
            <a:br>
              <a:rPr lang="pl-PL" sz="1400"/>
            </a:br>
            <a:r>
              <a:rPr lang="pl-PL" sz="1400"/>
              <a:t>na obrazie</a:t>
            </a:r>
          </a:p>
        </p:txBody>
      </p:sp>
      <p:sp>
        <p:nvSpPr>
          <p:cNvPr id="12302" name="AutoShape 14">
            <a:hlinkClick r:id="" action="ppaction://noaction">
              <a:snd r:embed="rId3" name="applause.wav" builtIn="1"/>
            </a:hlinkClick>
          </p:cNvPr>
          <p:cNvSpPr>
            <a:spLocks noChangeArrowheads="1"/>
          </p:cNvSpPr>
          <p:nvPr/>
        </p:nvSpPr>
        <p:spPr bwMode="auto">
          <a:xfrm>
            <a:off x="5943600" y="1752600"/>
            <a:ext cx="2362200" cy="609600"/>
          </a:xfrm>
          <a:prstGeom prst="roundRect">
            <a:avLst>
              <a:gd name="adj" fmla="val 16667"/>
            </a:avLst>
          </a:prstGeom>
          <a:solidFill>
            <a:schemeClr val="accent1"/>
          </a:solidFill>
          <a:ln w="12700" cap="sq">
            <a:solidFill>
              <a:schemeClr val="tx1"/>
            </a:solidFill>
            <a:round/>
            <a:headEnd type="none" w="sm" len="sm"/>
            <a:tailEnd type="none" w="sm" len="sm"/>
          </a:ln>
        </p:spPr>
        <p:txBody>
          <a:bodyPr wrap="none" anchor="ctr"/>
          <a:lstStyle/>
          <a:p>
            <a:endParaRPr lang="pl-PL"/>
          </a:p>
        </p:txBody>
      </p:sp>
      <p:sp>
        <p:nvSpPr>
          <p:cNvPr id="12303" name="Text Box 15">
            <a:hlinkClick r:id="" action="ppaction://noaction">
              <a:snd r:embed="rId3" name="applause.wav" builtIn="1"/>
            </a:hlinkClick>
          </p:cNvPr>
          <p:cNvSpPr txBox="1">
            <a:spLocks noChangeArrowheads="1"/>
          </p:cNvSpPr>
          <p:nvPr/>
        </p:nvSpPr>
        <p:spPr bwMode="auto">
          <a:xfrm>
            <a:off x="6019800" y="1752600"/>
            <a:ext cx="2209800" cy="577850"/>
          </a:xfrm>
          <a:prstGeom prst="rect">
            <a:avLst/>
          </a:prstGeom>
          <a:noFill/>
          <a:ln w="12700" cap="sq">
            <a:noFill/>
            <a:miter lim="800000"/>
            <a:headEnd type="none" w="sm" len="sm"/>
            <a:tailEnd type="none" w="sm" len="sm"/>
          </a:ln>
        </p:spPr>
        <p:txBody>
          <a:bodyPr>
            <a:spAutoFit/>
          </a:bodyPr>
          <a:lstStyle/>
          <a:p>
            <a:pPr algn="ctr">
              <a:spcBef>
                <a:spcPct val="50000"/>
              </a:spcBef>
            </a:pPr>
            <a:r>
              <a:rPr lang="pl-PL" sz="400"/>
              <a:t/>
            </a:r>
            <a:br>
              <a:rPr lang="pl-PL" sz="400"/>
            </a:br>
            <a:r>
              <a:rPr lang="pl-PL" sz="1400"/>
              <a:t>sakrament chrztu oraz pokuty i pojednania</a:t>
            </a:r>
          </a:p>
        </p:txBody>
      </p:sp>
      <p:sp>
        <p:nvSpPr>
          <p:cNvPr id="12304" name="Text Box 16"/>
          <p:cNvSpPr txBox="1">
            <a:spLocks noChangeArrowheads="1"/>
          </p:cNvSpPr>
          <p:nvPr/>
        </p:nvSpPr>
        <p:spPr bwMode="auto">
          <a:xfrm>
            <a:off x="304800" y="2438400"/>
            <a:ext cx="6934200" cy="457200"/>
          </a:xfrm>
          <a:prstGeom prst="rect">
            <a:avLst/>
          </a:prstGeom>
          <a:noFill/>
          <a:ln w="12700" cap="sq">
            <a:noFill/>
            <a:miter lim="800000"/>
            <a:headEnd type="none" w="sm" len="sm"/>
            <a:tailEnd type="none" w="sm" len="sm"/>
          </a:ln>
        </p:spPr>
        <p:txBody>
          <a:bodyPr>
            <a:spAutoFit/>
          </a:bodyPr>
          <a:lstStyle/>
          <a:p>
            <a:pPr>
              <a:spcBef>
                <a:spcPct val="50000"/>
              </a:spcBef>
            </a:pPr>
            <a:r>
              <a:rPr lang="pl-PL"/>
              <a:t>7. Jaki napis znajduje się pod obrazem?</a:t>
            </a:r>
          </a:p>
        </p:txBody>
      </p:sp>
      <p:sp>
        <p:nvSpPr>
          <p:cNvPr id="12305" name="AutoShape 17">
            <a:hlinkClick r:id="" action="ppaction://noaction">
              <a:snd r:embed="rId2" name="glass.wav"/>
            </a:hlinkClick>
          </p:cNvPr>
          <p:cNvSpPr>
            <a:spLocks noChangeArrowheads="1"/>
          </p:cNvSpPr>
          <p:nvPr/>
        </p:nvSpPr>
        <p:spPr bwMode="auto">
          <a:xfrm>
            <a:off x="609600" y="2895600"/>
            <a:ext cx="2362200" cy="609600"/>
          </a:xfrm>
          <a:prstGeom prst="roundRect">
            <a:avLst>
              <a:gd name="adj" fmla="val 16667"/>
            </a:avLst>
          </a:prstGeom>
          <a:solidFill>
            <a:schemeClr val="accent1"/>
          </a:solidFill>
          <a:ln w="12700" cap="sq">
            <a:solidFill>
              <a:schemeClr val="tx1"/>
            </a:solidFill>
            <a:round/>
            <a:headEnd type="none" w="sm" len="sm"/>
            <a:tailEnd type="none" w="sm" len="sm"/>
          </a:ln>
        </p:spPr>
        <p:txBody>
          <a:bodyPr wrap="none" anchor="ctr"/>
          <a:lstStyle/>
          <a:p>
            <a:endParaRPr lang="pl-PL"/>
          </a:p>
        </p:txBody>
      </p:sp>
      <p:sp>
        <p:nvSpPr>
          <p:cNvPr id="12306" name="AutoShape 18">
            <a:hlinkClick r:id="" action="ppaction://noaction">
              <a:snd r:embed="rId2" name="glass.wav"/>
            </a:hlinkClick>
          </p:cNvPr>
          <p:cNvSpPr>
            <a:spLocks noChangeArrowheads="1"/>
          </p:cNvSpPr>
          <p:nvPr/>
        </p:nvSpPr>
        <p:spPr bwMode="auto">
          <a:xfrm>
            <a:off x="5867400" y="2895600"/>
            <a:ext cx="2362200" cy="609600"/>
          </a:xfrm>
          <a:prstGeom prst="roundRect">
            <a:avLst>
              <a:gd name="adj" fmla="val 16667"/>
            </a:avLst>
          </a:prstGeom>
          <a:solidFill>
            <a:schemeClr val="accent1"/>
          </a:solidFill>
          <a:ln w="12700" cap="sq">
            <a:solidFill>
              <a:schemeClr val="tx1"/>
            </a:solidFill>
            <a:round/>
            <a:headEnd type="none" w="sm" len="sm"/>
            <a:tailEnd type="none" w="sm" len="sm"/>
          </a:ln>
        </p:spPr>
        <p:txBody>
          <a:bodyPr wrap="none" anchor="ctr"/>
          <a:lstStyle/>
          <a:p>
            <a:endParaRPr lang="pl-PL"/>
          </a:p>
        </p:txBody>
      </p:sp>
      <p:sp>
        <p:nvSpPr>
          <p:cNvPr id="12307" name="Text Box 19">
            <a:hlinkClick r:id="" action="ppaction://noaction">
              <a:snd r:embed="rId2" name="glass.wav"/>
            </a:hlinkClick>
          </p:cNvPr>
          <p:cNvSpPr txBox="1">
            <a:spLocks noChangeArrowheads="1"/>
          </p:cNvSpPr>
          <p:nvPr/>
        </p:nvSpPr>
        <p:spPr bwMode="auto">
          <a:xfrm>
            <a:off x="685800" y="3048000"/>
            <a:ext cx="2209800" cy="304800"/>
          </a:xfrm>
          <a:prstGeom prst="rect">
            <a:avLst/>
          </a:prstGeom>
          <a:noFill/>
          <a:ln w="12700" cap="sq">
            <a:noFill/>
            <a:miter lim="800000"/>
            <a:headEnd type="none" w="sm" len="sm"/>
            <a:tailEnd type="none" w="sm" len="sm"/>
          </a:ln>
        </p:spPr>
        <p:txBody>
          <a:bodyPr>
            <a:spAutoFit/>
          </a:bodyPr>
          <a:lstStyle/>
          <a:p>
            <a:pPr algn="ctr">
              <a:spcBef>
                <a:spcPct val="50000"/>
              </a:spcBef>
            </a:pPr>
            <a:r>
              <a:rPr lang="pl-PL" sz="1400"/>
              <a:t>Jezus moją drogą</a:t>
            </a:r>
          </a:p>
        </p:txBody>
      </p:sp>
      <p:sp>
        <p:nvSpPr>
          <p:cNvPr id="12308" name="Text Box 20">
            <a:hlinkClick r:id="" action="ppaction://noaction">
              <a:snd r:embed="rId2" name="glass.wav"/>
            </a:hlinkClick>
          </p:cNvPr>
          <p:cNvSpPr txBox="1">
            <a:spLocks noChangeArrowheads="1"/>
          </p:cNvSpPr>
          <p:nvPr/>
        </p:nvSpPr>
        <p:spPr bwMode="auto">
          <a:xfrm>
            <a:off x="5867400" y="3048000"/>
            <a:ext cx="2209800" cy="304800"/>
          </a:xfrm>
          <a:prstGeom prst="rect">
            <a:avLst/>
          </a:prstGeom>
          <a:noFill/>
          <a:ln w="12700" cap="sq">
            <a:noFill/>
            <a:miter lim="800000"/>
            <a:headEnd type="none" w="sm" len="sm"/>
            <a:tailEnd type="none" w="sm" len="sm"/>
          </a:ln>
        </p:spPr>
        <p:txBody>
          <a:bodyPr>
            <a:spAutoFit/>
          </a:bodyPr>
          <a:lstStyle/>
          <a:p>
            <a:pPr algn="ctr">
              <a:spcBef>
                <a:spcPct val="50000"/>
              </a:spcBef>
            </a:pPr>
            <a:r>
              <a:rPr lang="pl-PL" sz="1400"/>
              <a:t>Jezu wybacz mi!</a:t>
            </a:r>
          </a:p>
        </p:txBody>
      </p:sp>
      <p:sp>
        <p:nvSpPr>
          <p:cNvPr id="12309" name="AutoShape 21">
            <a:hlinkClick r:id="" action="ppaction://noaction">
              <a:snd r:embed="rId3" name="applause.wav" builtIn="1"/>
            </a:hlinkClick>
          </p:cNvPr>
          <p:cNvSpPr>
            <a:spLocks noChangeArrowheads="1"/>
          </p:cNvSpPr>
          <p:nvPr/>
        </p:nvSpPr>
        <p:spPr bwMode="auto">
          <a:xfrm>
            <a:off x="3276600" y="2895600"/>
            <a:ext cx="2362200" cy="609600"/>
          </a:xfrm>
          <a:prstGeom prst="roundRect">
            <a:avLst>
              <a:gd name="adj" fmla="val 16667"/>
            </a:avLst>
          </a:prstGeom>
          <a:solidFill>
            <a:schemeClr val="accent1"/>
          </a:solidFill>
          <a:ln w="12700" cap="sq">
            <a:solidFill>
              <a:schemeClr val="tx1"/>
            </a:solidFill>
            <a:round/>
            <a:headEnd type="none" w="sm" len="sm"/>
            <a:tailEnd type="none" w="sm" len="sm"/>
          </a:ln>
        </p:spPr>
        <p:txBody>
          <a:bodyPr wrap="none" anchor="ctr"/>
          <a:lstStyle/>
          <a:p>
            <a:endParaRPr lang="pl-PL"/>
          </a:p>
        </p:txBody>
      </p:sp>
      <p:sp>
        <p:nvSpPr>
          <p:cNvPr id="12310" name="Text Box 22">
            <a:hlinkClick r:id="" action="ppaction://noaction">
              <a:snd r:embed="rId3" name="applause.wav" builtIn="1"/>
            </a:hlinkClick>
          </p:cNvPr>
          <p:cNvSpPr txBox="1">
            <a:spLocks noChangeArrowheads="1"/>
          </p:cNvSpPr>
          <p:nvPr/>
        </p:nvSpPr>
        <p:spPr bwMode="auto">
          <a:xfrm>
            <a:off x="3352800" y="2971800"/>
            <a:ext cx="2209800" cy="365125"/>
          </a:xfrm>
          <a:prstGeom prst="rect">
            <a:avLst/>
          </a:prstGeom>
          <a:noFill/>
          <a:ln w="12700" cap="sq">
            <a:noFill/>
            <a:miter lim="800000"/>
            <a:headEnd type="none" w="sm" len="sm"/>
            <a:tailEnd type="none" w="sm" len="sm"/>
          </a:ln>
        </p:spPr>
        <p:txBody>
          <a:bodyPr>
            <a:spAutoFit/>
          </a:bodyPr>
          <a:lstStyle/>
          <a:p>
            <a:pPr algn="ctr">
              <a:spcBef>
                <a:spcPct val="50000"/>
              </a:spcBef>
            </a:pPr>
            <a:r>
              <a:rPr lang="pl-PL" sz="400"/>
              <a:t/>
            </a:r>
            <a:br>
              <a:rPr lang="pl-PL" sz="400"/>
            </a:br>
            <a:r>
              <a:rPr lang="pl-PL" sz="1400"/>
              <a:t>Jezu, ufam Tobie!</a:t>
            </a:r>
          </a:p>
        </p:txBody>
      </p:sp>
      <p:sp>
        <p:nvSpPr>
          <p:cNvPr id="12311" name="Text Box 23"/>
          <p:cNvSpPr txBox="1">
            <a:spLocks noChangeArrowheads="1"/>
          </p:cNvSpPr>
          <p:nvPr/>
        </p:nvSpPr>
        <p:spPr bwMode="auto">
          <a:xfrm>
            <a:off x="304800" y="3581400"/>
            <a:ext cx="6934200" cy="457200"/>
          </a:xfrm>
          <a:prstGeom prst="rect">
            <a:avLst/>
          </a:prstGeom>
          <a:noFill/>
          <a:ln w="12700" cap="sq">
            <a:noFill/>
            <a:miter lim="800000"/>
            <a:headEnd type="none" w="sm" len="sm"/>
            <a:tailEnd type="none" w="sm" len="sm"/>
          </a:ln>
        </p:spPr>
        <p:txBody>
          <a:bodyPr>
            <a:spAutoFit/>
          </a:bodyPr>
          <a:lstStyle/>
          <a:p>
            <a:pPr>
              <a:spcBef>
                <a:spcPct val="50000"/>
              </a:spcBef>
            </a:pPr>
            <a:r>
              <a:rPr lang="pl-PL"/>
              <a:t>8. Która godzina, to godzina Miłosierdzia?</a:t>
            </a:r>
          </a:p>
        </p:txBody>
      </p:sp>
      <p:sp>
        <p:nvSpPr>
          <p:cNvPr id="12312" name="AutoShape 24">
            <a:hlinkClick r:id="" action="ppaction://noaction">
              <a:snd r:embed="rId2" name="glass.wav"/>
            </a:hlinkClick>
          </p:cNvPr>
          <p:cNvSpPr>
            <a:spLocks noChangeArrowheads="1"/>
          </p:cNvSpPr>
          <p:nvPr/>
        </p:nvSpPr>
        <p:spPr bwMode="auto">
          <a:xfrm>
            <a:off x="3276600" y="4038600"/>
            <a:ext cx="2362200" cy="609600"/>
          </a:xfrm>
          <a:prstGeom prst="roundRect">
            <a:avLst>
              <a:gd name="adj" fmla="val 16667"/>
            </a:avLst>
          </a:prstGeom>
          <a:solidFill>
            <a:schemeClr val="accent1"/>
          </a:solidFill>
          <a:ln w="12700" cap="sq">
            <a:solidFill>
              <a:schemeClr val="tx1"/>
            </a:solidFill>
            <a:round/>
            <a:headEnd type="none" w="sm" len="sm"/>
            <a:tailEnd type="none" w="sm" len="sm"/>
          </a:ln>
        </p:spPr>
        <p:txBody>
          <a:bodyPr wrap="none" anchor="ctr"/>
          <a:lstStyle/>
          <a:p>
            <a:endParaRPr lang="pl-PL"/>
          </a:p>
        </p:txBody>
      </p:sp>
      <p:sp>
        <p:nvSpPr>
          <p:cNvPr id="12313" name="AutoShape 25">
            <a:hlinkClick r:id="" action="ppaction://noaction">
              <a:snd r:embed="rId2" name="glass.wav"/>
            </a:hlinkClick>
          </p:cNvPr>
          <p:cNvSpPr>
            <a:spLocks noChangeArrowheads="1"/>
          </p:cNvSpPr>
          <p:nvPr/>
        </p:nvSpPr>
        <p:spPr bwMode="auto">
          <a:xfrm>
            <a:off x="5943600" y="4038600"/>
            <a:ext cx="2362200" cy="609600"/>
          </a:xfrm>
          <a:prstGeom prst="roundRect">
            <a:avLst>
              <a:gd name="adj" fmla="val 16667"/>
            </a:avLst>
          </a:prstGeom>
          <a:solidFill>
            <a:schemeClr val="accent1"/>
          </a:solidFill>
          <a:ln w="12700" cap="sq">
            <a:solidFill>
              <a:schemeClr val="tx1"/>
            </a:solidFill>
            <a:round/>
            <a:headEnd type="none" w="sm" len="sm"/>
            <a:tailEnd type="none" w="sm" len="sm"/>
          </a:ln>
        </p:spPr>
        <p:txBody>
          <a:bodyPr wrap="none" anchor="ctr"/>
          <a:lstStyle/>
          <a:p>
            <a:endParaRPr lang="pl-PL"/>
          </a:p>
        </p:txBody>
      </p:sp>
      <p:sp>
        <p:nvSpPr>
          <p:cNvPr id="12314" name="Text Box 26">
            <a:hlinkClick r:id="" action="ppaction://noaction">
              <a:snd r:embed="rId2" name="glass.wav"/>
            </a:hlinkClick>
          </p:cNvPr>
          <p:cNvSpPr txBox="1">
            <a:spLocks noChangeArrowheads="1"/>
          </p:cNvSpPr>
          <p:nvPr/>
        </p:nvSpPr>
        <p:spPr bwMode="auto">
          <a:xfrm>
            <a:off x="3352800" y="4114800"/>
            <a:ext cx="2209800" cy="396875"/>
          </a:xfrm>
          <a:prstGeom prst="rect">
            <a:avLst/>
          </a:prstGeom>
          <a:noFill/>
          <a:ln w="12700" cap="sq">
            <a:noFill/>
            <a:miter lim="800000"/>
            <a:headEnd type="none" w="sm" len="sm"/>
            <a:tailEnd type="none" w="sm" len="sm"/>
          </a:ln>
        </p:spPr>
        <p:txBody>
          <a:bodyPr>
            <a:spAutoFit/>
          </a:bodyPr>
          <a:lstStyle/>
          <a:p>
            <a:pPr algn="ctr">
              <a:spcBef>
                <a:spcPct val="50000"/>
              </a:spcBef>
            </a:pPr>
            <a:r>
              <a:rPr lang="pl-PL" sz="2000"/>
              <a:t>9.00</a:t>
            </a:r>
          </a:p>
        </p:txBody>
      </p:sp>
      <p:sp>
        <p:nvSpPr>
          <p:cNvPr id="12315" name="Text Box 27">
            <a:hlinkClick r:id="" action="ppaction://noaction">
              <a:snd r:embed="rId2" name="glass.wav"/>
            </a:hlinkClick>
          </p:cNvPr>
          <p:cNvSpPr txBox="1">
            <a:spLocks noChangeArrowheads="1"/>
          </p:cNvSpPr>
          <p:nvPr/>
        </p:nvSpPr>
        <p:spPr bwMode="auto">
          <a:xfrm>
            <a:off x="6019800" y="4114800"/>
            <a:ext cx="2209800" cy="396875"/>
          </a:xfrm>
          <a:prstGeom prst="rect">
            <a:avLst/>
          </a:prstGeom>
          <a:noFill/>
          <a:ln w="12700" cap="sq">
            <a:noFill/>
            <a:miter lim="800000"/>
            <a:headEnd type="none" w="sm" len="sm"/>
            <a:tailEnd type="none" w="sm" len="sm"/>
          </a:ln>
        </p:spPr>
        <p:txBody>
          <a:bodyPr>
            <a:spAutoFit/>
          </a:bodyPr>
          <a:lstStyle/>
          <a:p>
            <a:pPr algn="ctr">
              <a:spcBef>
                <a:spcPct val="50000"/>
              </a:spcBef>
            </a:pPr>
            <a:r>
              <a:rPr lang="pl-PL" sz="2000"/>
              <a:t>24.00</a:t>
            </a:r>
          </a:p>
        </p:txBody>
      </p:sp>
      <p:sp>
        <p:nvSpPr>
          <p:cNvPr id="12316" name="AutoShape 28">
            <a:hlinkClick r:id="" action="ppaction://noaction">
              <a:snd r:embed="rId3" name="applause.wav" builtIn="1"/>
            </a:hlinkClick>
          </p:cNvPr>
          <p:cNvSpPr>
            <a:spLocks noChangeArrowheads="1"/>
          </p:cNvSpPr>
          <p:nvPr/>
        </p:nvSpPr>
        <p:spPr bwMode="auto">
          <a:xfrm>
            <a:off x="609600" y="4038600"/>
            <a:ext cx="2362200" cy="609600"/>
          </a:xfrm>
          <a:prstGeom prst="roundRect">
            <a:avLst>
              <a:gd name="adj" fmla="val 16667"/>
            </a:avLst>
          </a:prstGeom>
          <a:solidFill>
            <a:schemeClr val="accent1"/>
          </a:solidFill>
          <a:ln w="12700" cap="sq">
            <a:solidFill>
              <a:schemeClr val="tx1"/>
            </a:solidFill>
            <a:round/>
            <a:headEnd type="none" w="sm" len="sm"/>
            <a:tailEnd type="none" w="sm" len="sm"/>
          </a:ln>
        </p:spPr>
        <p:txBody>
          <a:bodyPr wrap="none" anchor="ctr"/>
          <a:lstStyle/>
          <a:p>
            <a:endParaRPr lang="pl-PL"/>
          </a:p>
        </p:txBody>
      </p:sp>
      <p:sp>
        <p:nvSpPr>
          <p:cNvPr id="12317" name="Text Box 29">
            <a:hlinkClick r:id="" action="ppaction://noaction">
              <a:snd r:embed="rId3" name="applause.wav" builtIn="1"/>
            </a:hlinkClick>
          </p:cNvPr>
          <p:cNvSpPr txBox="1">
            <a:spLocks noChangeArrowheads="1"/>
          </p:cNvSpPr>
          <p:nvPr/>
        </p:nvSpPr>
        <p:spPr bwMode="auto">
          <a:xfrm>
            <a:off x="685800" y="4114800"/>
            <a:ext cx="2209800" cy="457200"/>
          </a:xfrm>
          <a:prstGeom prst="rect">
            <a:avLst/>
          </a:prstGeom>
          <a:noFill/>
          <a:ln w="12700" cap="sq">
            <a:noFill/>
            <a:miter lim="800000"/>
            <a:headEnd type="none" w="sm" len="sm"/>
            <a:tailEnd type="none" w="sm" len="sm"/>
          </a:ln>
        </p:spPr>
        <p:txBody>
          <a:bodyPr>
            <a:spAutoFit/>
          </a:bodyPr>
          <a:lstStyle/>
          <a:p>
            <a:pPr algn="ctr">
              <a:spcBef>
                <a:spcPct val="50000"/>
              </a:spcBef>
            </a:pPr>
            <a:r>
              <a:rPr lang="pl-PL" sz="400"/>
              <a:t/>
            </a:r>
            <a:br>
              <a:rPr lang="pl-PL" sz="400"/>
            </a:br>
            <a:r>
              <a:rPr lang="pl-PL" sz="2000"/>
              <a:t>15.00</a:t>
            </a:r>
          </a:p>
        </p:txBody>
      </p:sp>
      <p:sp>
        <p:nvSpPr>
          <p:cNvPr id="12318" name="AutoShape 31">
            <a:hlinkClick r:id="" action="ppaction://noaction">
              <a:snd r:embed="rId2" name="glass.wav"/>
            </a:hlinkClick>
          </p:cNvPr>
          <p:cNvSpPr>
            <a:spLocks noChangeArrowheads="1"/>
          </p:cNvSpPr>
          <p:nvPr/>
        </p:nvSpPr>
        <p:spPr bwMode="auto">
          <a:xfrm>
            <a:off x="685800" y="5181600"/>
            <a:ext cx="2362200" cy="609600"/>
          </a:xfrm>
          <a:prstGeom prst="roundRect">
            <a:avLst>
              <a:gd name="adj" fmla="val 16667"/>
            </a:avLst>
          </a:prstGeom>
          <a:solidFill>
            <a:schemeClr val="accent1"/>
          </a:solidFill>
          <a:ln w="12700" cap="sq">
            <a:solidFill>
              <a:schemeClr val="tx1"/>
            </a:solidFill>
            <a:round/>
            <a:headEnd type="none" w="sm" len="sm"/>
            <a:tailEnd type="none" w="sm" len="sm"/>
          </a:ln>
        </p:spPr>
        <p:txBody>
          <a:bodyPr wrap="none" anchor="ctr"/>
          <a:lstStyle/>
          <a:p>
            <a:endParaRPr lang="pl-PL"/>
          </a:p>
        </p:txBody>
      </p:sp>
      <p:sp>
        <p:nvSpPr>
          <p:cNvPr id="12319" name="AutoShape 32">
            <a:hlinkClick r:id="" action="ppaction://noaction">
              <a:snd r:embed="rId2" name="glass.wav"/>
            </a:hlinkClick>
          </p:cNvPr>
          <p:cNvSpPr>
            <a:spLocks noChangeArrowheads="1"/>
          </p:cNvSpPr>
          <p:nvPr/>
        </p:nvSpPr>
        <p:spPr bwMode="auto">
          <a:xfrm>
            <a:off x="3276600" y="5181600"/>
            <a:ext cx="2362200" cy="609600"/>
          </a:xfrm>
          <a:prstGeom prst="roundRect">
            <a:avLst>
              <a:gd name="adj" fmla="val 16667"/>
            </a:avLst>
          </a:prstGeom>
          <a:solidFill>
            <a:schemeClr val="accent1"/>
          </a:solidFill>
          <a:ln w="12700" cap="sq">
            <a:solidFill>
              <a:schemeClr val="tx1"/>
            </a:solidFill>
            <a:round/>
            <a:headEnd type="none" w="sm" len="sm"/>
            <a:tailEnd type="none" w="sm" len="sm"/>
          </a:ln>
        </p:spPr>
        <p:txBody>
          <a:bodyPr wrap="none" anchor="ctr"/>
          <a:lstStyle/>
          <a:p>
            <a:endParaRPr lang="pl-PL"/>
          </a:p>
        </p:txBody>
      </p:sp>
      <p:sp>
        <p:nvSpPr>
          <p:cNvPr id="12320" name="Text Box 33">
            <a:hlinkClick r:id="" action="ppaction://noaction">
              <a:snd r:embed="rId2" name="glass.wav"/>
            </a:hlinkClick>
          </p:cNvPr>
          <p:cNvSpPr txBox="1">
            <a:spLocks noChangeArrowheads="1"/>
          </p:cNvSpPr>
          <p:nvPr/>
        </p:nvSpPr>
        <p:spPr bwMode="auto">
          <a:xfrm>
            <a:off x="762000" y="5257800"/>
            <a:ext cx="2209800" cy="517525"/>
          </a:xfrm>
          <a:prstGeom prst="rect">
            <a:avLst/>
          </a:prstGeom>
          <a:noFill/>
          <a:ln w="12700" cap="sq">
            <a:noFill/>
            <a:miter lim="800000"/>
            <a:headEnd type="none" w="sm" len="sm"/>
            <a:tailEnd type="none" w="sm" len="sm"/>
          </a:ln>
        </p:spPr>
        <p:txBody>
          <a:bodyPr>
            <a:spAutoFit/>
          </a:bodyPr>
          <a:lstStyle/>
          <a:p>
            <a:pPr algn="ctr">
              <a:spcBef>
                <a:spcPct val="50000"/>
              </a:spcBef>
            </a:pPr>
            <a:r>
              <a:rPr lang="pl-PL" sz="1400"/>
              <a:t>bo Pan Jezus ukazał się wtedy s. Faustynie</a:t>
            </a:r>
          </a:p>
        </p:txBody>
      </p:sp>
      <p:sp>
        <p:nvSpPr>
          <p:cNvPr id="12321" name="Text Box 34">
            <a:hlinkClick r:id="" action="ppaction://noaction">
              <a:snd r:embed="rId2" name="glass.wav"/>
            </a:hlinkClick>
          </p:cNvPr>
          <p:cNvSpPr txBox="1">
            <a:spLocks noChangeArrowheads="1"/>
          </p:cNvSpPr>
          <p:nvPr/>
        </p:nvSpPr>
        <p:spPr bwMode="auto">
          <a:xfrm>
            <a:off x="3352800" y="5181600"/>
            <a:ext cx="2209800" cy="517525"/>
          </a:xfrm>
          <a:prstGeom prst="rect">
            <a:avLst/>
          </a:prstGeom>
          <a:noFill/>
          <a:ln w="12700" cap="sq">
            <a:noFill/>
            <a:miter lim="800000"/>
            <a:headEnd type="none" w="sm" len="sm"/>
            <a:tailEnd type="none" w="sm" len="sm"/>
          </a:ln>
        </p:spPr>
        <p:txBody>
          <a:bodyPr>
            <a:spAutoFit/>
          </a:bodyPr>
          <a:lstStyle/>
          <a:p>
            <a:pPr algn="ctr">
              <a:spcBef>
                <a:spcPct val="50000"/>
              </a:spcBef>
            </a:pPr>
            <a:r>
              <a:rPr lang="pl-PL" sz="1400"/>
              <a:t>bo wtedy dzwony biją na wspólną modlitwę</a:t>
            </a:r>
          </a:p>
        </p:txBody>
      </p:sp>
      <p:sp>
        <p:nvSpPr>
          <p:cNvPr id="12322" name="AutoShape 35">
            <a:hlinkClick r:id="" action="ppaction://noaction">
              <a:snd r:embed="rId3" name="applause.wav" builtIn="1"/>
            </a:hlinkClick>
          </p:cNvPr>
          <p:cNvSpPr>
            <a:spLocks noChangeArrowheads="1"/>
          </p:cNvSpPr>
          <p:nvPr/>
        </p:nvSpPr>
        <p:spPr bwMode="auto">
          <a:xfrm>
            <a:off x="6019800" y="5257800"/>
            <a:ext cx="2362200" cy="609600"/>
          </a:xfrm>
          <a:prstGeom prst="roundRect">
            <a:avLst>
              <a:gd name="adj" fmla="val 16667"/>
            </a:avLst>
          </a:prstGeom>
          <a:solidFill>
            <a:schemeClr val="accent1"/>
          </a:solidFill>
          <a:ln w="12700" cap="sq">
            <a:solidFill>
              <a:schemeClr val="tx1"/>
            </a:solidFill>
            <a:round/>
            <a:headEnd type="none" w="sm" len="sm"/>
            <a:tailEnd type="none" w="sm" len="sm"/>
          </a:ln>
        </p:spPr>
        <p:txBody>
          <a:bodyPr wrap="none" anchor="ctr"/>
          <a:lstStyle/>
          <a:p>
            <a:endParaRPr lang="pl-PL"/>
          </a:p>
        </p:txBody>
      </p:sp>
      <p:sp>
        <p:nvSpPr>
          <p:cNvPr id="12323" name="Text Box 36">
            <a:hlinkClick r:id="" action="ppaction://noaction">
              <a:snd r:embed="rId3" name="applause.wav" builtIn="1"/>
            </a:hlinkClick>
          </p:cNvPr>
          <p:cNvSpPr txBox="1">
            <a:spLocks noChangeArrowheads="1"/>
          </p:cNvSpPr>
          <p:nvPr/>
        </p:nvSpPr>
        <p:spPr bwMode="auto">
          <a:xfrm>
            <a:off x="6096000" y="5257800"/>
            <a:ext cx="2209800" cy="577850"/>
          </a:xfrm>
          <a:prstGeom prst="rect">
            <a:avLst/>
          </a:prstGeom>
          <a:noFill/>
          <a:ln w="12700" cap="sq">
            <a:noFill/>
            <a:miter lim="800000"/>
            <a:headEnd type="none" w="sm" len="sm"/>
            <a:tailEnd type="none" w="sm" len="sm"/>
          </a:ln>
        </p:spPr>
        <p:txBody>
          <a:bodyPr>
            <a:spAutoFit/>
          </a:bodyPr>
          <a:lstStyle/>
          <a:p>
            <a:pPr algn="ctr">
              <a:spcBef>
                <a:spcPct val="50000"/>
              </a:spcBef>
            </a:pPr>
            <a:r>
              <a:rPr lang="pl-PL" sz="400"/>
              <a:t/>
            </a:r>
            <a:br>
              <a:rPr lang="pl-PL" sz="400"/>
            </a:br>
            <a:r>
              <a:rPr lang="pl-PL" sz="1400"/>
              <a:t>bo w tej godzinie Pan Jezus umarł na krzyżu</a:t>
            </a:r>
          </a:p>
        </p:txBody>
      </p:sp>
      <p:sp>
        <p:nvSpPr>
          <p:cNvPr id="12324" name="Text Box 37"/>
          <p:cNvSpPr txBox="1">
            <a:spLocks noChangeArrowheads="1"/>
          </p:cNvSpPr>
          <p:nvPr/>
        </p:nvSpPr>
        <p:spPr bwMode="auto">
          <a:xfrm>
            <a:off x="304800" y="4724400"/>
            <a:ext cx="6934200" cy="457200"/>
          </a:xfrm>
          <a:prstGeom prst="rect">
            <a:avLst/>
          </a:prstGeom>
          <a:noFill/>
          <a:ln w="12700" cap="sq">
            <a:noFill/>
            <a:miter lim="800000"/>
            <a:headEnd type="none" w="sm" len="sm"/>
            <a:tailEnd type="none" w="sm" len="sm"/>
          </a:ln>
        </p:spPr>
        <p:txBody>
          <a:bodyPr>
            <a:spAutoFit/>
          </a:bodyPr>
          <a:lstStyle/>
          <a:p>
            <a:pPr>
              <a:spcBef>
                <a:spcPct val="50000"/>
              </a:spcBef>
            </a:pPr>
            <a:r>
              <a:rPr lang="pl-PL"/>
              <a:t>9. Dlaczego to właśnie ta godzina?</a:t>
            </a:r>
          </a:p>
        </p:txBody>
      </p:sp>
      <p:sp>
        <p:nvSpPr>
          <p:cNvPr id="12325" name="AutoShape 38">
            <a:hlinkClick r:id="" action="ppaction://hlinkshowjump?jump=endshow"/>
          </p:cNvPr>
          <p:cNvSpPr>
            <a:spLocks noChangeArrowheads="1"/>
          </p:cNvSpPr>
          <p:nvPr/>
        </p:nvSpPr>
        <p:spPr bwMode="auto">
          <a:xfrm>
            <a:off x="4648200" y="6172200"/>
            <a:ext cx="1524000" cy="457200"/>
          </a:xfrm>
          <a:prstGeom prst="roundRect">
            <a:avLst>
              <a:gd name="adj" fmla="val 16667"/>
            </a:avLst>
          </a:prstGeom>
          <a:gradFill rotWithShape="0">
            <a:gsLst>
              <a:gs pos="0">
                <a:srgbClr val="8C3D91"/>
              </a:gs>
              <a:gs pos="6000">
                <a:srgbClr val="7005D4"/>
              </a:gs>
              <a:gs pos="14999">
                <a:srgbClr val="181CC7"/>
              </a:gs>
              <a:gs pos="30000">
                <a:srgbClr val="0A128C"/>
              </a:gs>
              <a:gs pos="50000">
                <a:srgbClr val="000000"/>
              </a:gs>
              <a:gs pos="70000">
                <a:srgbClr val="0A128C"/>
              </a:gs>
              <a:gs pos="85001">
                <a:srgbClr val="181CC7"/>
              </a:gs>
              <a:gs pos="94000">
                <a:srgbClr val="7005D4"/>
              </a:gs>
              <a:gs pos="100000">
                <a:srgbClr val="8C3D91"/>
              </a:gs>
            </a:gsLst>
            <a:lin ang="2700000" scaled="1"/>
          </a:gradFill>
          <a:ln w="12700" cap="sq">
            <a:solidFill>
              <a:schemeClr val="tx1"/>
            </a:solidFill>
            <a:round/>
            <a:headEnd type="none" w="sm" len="sm"/>
            <a:tailEnd type="none" w="sm" len="sm"/>
          </a:ln>
        </p:spPr>
        <p:txBody>
          <a:bodyPr wrap="none" anchor="ctr"/>
          <a:lstStyle/>
          <a:p>
            <a:endParaRPr lang="pl-PL"/>
          </a:p>
        </p:txBody>
      </p:sp>
      <p:sp>
        <p:nvSpPr>
          <p:cNvPr id="12326" name="Text Box 39">
            <a:hlinkClick r:id="" action="ppaction://hlinkshowjump?jump=endshow"/>
          </p:cNvPr>
          <p:cNvSpPr txBox="1">
            <a:spLocks noChangeArrowheads="1"/>
          </p:cNvSpPr>
          <p:nvPr/>
        </p:nvSpPr>
        <p:spPr bwMode="auto">
          <a:xfrm>
            <a:off x="4724400" y="6172200"/>
            <a:ext cx="1447800" cy="457200"/>
          </a:xfrm>
          <a:prstGeom prst="rect">
            <a:avLst/>
          </a:prstGeom>
          <a:noFill/>
          <a:ln w="12700" cap="sq">
            <a:noFill/>
            <a:miter lim="800000"/>
            <a:headEnd type="none" w="sm" len="sm"/>
            <a:tailEnd type="none" w="sm" len="sm"/>
          </a:ln>
        </p:spPr>
        <p:txBody>
          <a:bodyPr>
            <a:spAutoFit/>
          </a:bodyPr>
          <a:lstStyle/>
          <a:p>
            <a:pPr algn="ctr">
              <a:spcBef>
                <a:spcPct val="50000"/>
              </a:spcBef>
            </a:pPr>
            <a:r>
              <a:rPr lang="pl-PL" b="1">
                <a:solidFill>
                  <a:schemeClr val="bg1"/>
                </a:solidFill>
              </a:rPr>
              <a:t>koniec</a:t>
            </a:r>
          </a:p>
        </p:txBody>
      </p:sp>
      <p:sp>
        <p:nvSpPr>
          <p:cNvPr id="12327" name="AutoShape 40">
            <a:hlinkClick r:id="" action="ppaction://hlinkshowjump?jump=nextslide"/>
          </p:cNvPr>
          <p:cNvSpPr>
            <a:spLocks noChangeArrowheads="1"/>
          </p:cNvSpPr>
          <p:nvPr/>
        </p:nvSpPr>
        <p:spPr bwMode="auto">
          <a:xfrm>
            <a:off x="2286000" y="6172200"/>
            <a:ext cx="2057400" cy="457200"/>
          </a:xfrm>
          <a:prstGeom prst="roundRect">
            <a:avLst>
              <a:gd name="adj" fmla="val 16667"/>
            </a:avLst>
          </a:prstGeom>
          <a:gradFill rotWithShape="0">
            <a:gsLst>
              <a:gs pos="0">
                <a:srgbClr val="8C3D91"/>
              </a:gs>
              <a:gs pos="6000">
                <a:srgbClr val="7005D4"/>
              </a:gs>
              <a:gs pos="14999">
                <a:srgbClr val="181CC7"/>
              </a:gs>
              <a:gs pos="30000">
                <a:srgbClr val="0A128C"/>
              </a:gs>
              <a:gs pos="50000">
                <a:srgbClr val="000000"/>
              </a:gs>
              <a:gs pos="70000">
                <a:srgbClr val="0A128C"/>
              </a:gs>
              <a:gs pos="85001">
                <a:srgbClr val="181CC7"/>
              </a:gs>
              <a:gs pos="94000">
                <a:srgbClr val="7005D4"/>
              </a:gs>
              <a:gs pos="100000">
                <a:srgbClr val="8C3D91"/>
              </a:gs>
            </a:gsLst>
            <a:lin ang="2700000" scaled="1"/>
          </a:gradFill>
          <a:ln w="12700" cap="sq">
            <a:solidFill>
              <a:schemeClr val="tx1"/>
            </a:solidFill>
            <a:round/>
            <a:headEnd type="none" w="sm" len="sm"/>
            <a:tailEnd type="none" w="sm" len="sm"/>
          </a:ln>
        </p:spPr>
        <p:txBody>
          <a:bodyPr wrap="none" anchor="ctr"/>
          <a:lstStyle/>
          <a:p>
            <a:endParaRPr lang="pl-PL"/>
          </a:p>
        </p:txBody>
      </p:sp>
      <p:sp>
        <p:nvSpPr>
          <p:cNvPr id="12328" name="Text Box 41">
            <a:hlinkClick r:id="" action="ppaction://hlinkshowjump?jump=nextslide"/>
          </p:cNvPr>
          <p:cNvSpPr txBox="1">
            <a:spLocks noChangeArrowheads="1"/>
          </p:cNvSpPr>
          <p:nvPr/>
        </p:nvSpPr>
        <p:spPr bwMode="auto">
          <a:xfrm>
            <a:off x="2286000" y="6172200"/>
            <a:ext cx="1981200" cy="461963"/>
          </a:xfrm>
          <a:prstGeom prst="rect">
            <a:avLst/>
          </a:prstGeom>
          <a:noFill/>
          <a:ln w="12700" cap="sq">
            <a:noFill/>
            <a:miter lim="800000"/>
            <a:headEnd type="none" w="sm" len="sm"/>
            <a:tailEnd type="none" w="sm" len="sm"/>
          </a:ln>
        </p:spPr>
        <p:txBody>
          <a:bodyPr>
            <a:spAutoFit/>
          </a:bodyPr>
          <a:lstStyle/>
          <a:p>
            <a:pPr algn="ctr">
              <a:spcBef>
                <a:spcPct val="50000"/>
              </a:spcBef>
            </a:pPr>
            <a:r>
              <a:rPr lang="pl-PL" b="1">
                <a:solidFill>
                  <a:schemeClr val="bg1"/>
                </a:solidFill>
              </a:rPr>
              <a:t>źródła, autor</a:t>
            </a:r>
          </a:p>
        </p:txBody>
      </p:sp>
    </p:spTree>
  </p:cSld>
  <p:clrMapOvr>
    <a:masterClrMapping/>
  </p:clrMapOvr>
  <p:transition advClick="0"/>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rgbClr val="8488C4"/>
            </a:gs>
            <a:gs pos="53000">
              <a:srgbClr val="D4DEFF"/>
            </a:gs>
            <a:gs pos="83000">
              <a:srgbClr val="D4DEFF"/>
            </a:gs>
            <a:gs pos="100000">
              <a:srgbClr val="96AB94"/>
            </a:gs>
          </a:gsLst>
          <a:lin ang="2700000" scaled="1"/>
        </a:gradFill>
        <a:effectLst/>
      </p:bgPr>
    </p:bg>
    <p:spTree>
      <p:nvGrpSpPr>
        <p:cNvPr id="1" name=""/>
        <p:cNvGrpSpPr/>
        <p:nvPr/>
      </p:nvGrpSpPr>
      <p:grpSpPr>
        <a:xfrm>
          <a:off x="0" y="0"/>
          <a:ext cx="0" cy="0"/>
          <a:chOff x="0" y="0"/>
          <a:chExt cx="0" cy="0"/>
        </a:xfrm>
      </p:grpSpPr>
      <p:sp>
        <p:nvSpPr>
          <p:cNvPr id="16387" name="Text Box 3"/>
          <p:cNvSpPr txBox="1">
            <a:spLocks noChangeArrowheads="1"/>
          </p:cNvSpPr>
          <p:nvPr/>
        </p:nvSpPr>
        <p:spPr bwMode="auto">
          <a:xfrm>
            <a:off x="685800" y="228600"/>
            <a:ext cx="7848600" cy="701675"/>
          </a:xfrm>
          <a:prstGeom prst="rect">
            <a:avLst/>
          </a:prstGeom>
          <a:noFill/>
          <a:ln w="12700" cap="sq">
            <a:noFill/>
            <a:miter lim="800000"/>
            <a:headEnd type="none" w="sm" len="sm"/>
            <a:tailEnd type="none" w="sm" len="sm"/>
          </a:ln>
        </p:spPr>
        <p:txBody>
          <a:bodyPr>
            <a:spAutoFit/>
          </a:bodyPr>
          <a:lstStyle/>
          <a:p>
            <a:pPr algn="ctr">
              <a:spcBef>
                <a:spcPct val="50000"/>
              </a:spcBef>
            </a:pPr>
            <a:r>
              <a:rPr lang="pl-PL" sz="4000" b="1">
                <a:solidFill>
                  <a:srgbClr val="CC3300"/>
                </a:solidFill>
                <a:latin typeface="Monotype Corsiva" pitchFamily="66" charset="0"/>
              </a:rPr>
              <a:t>Źródła:</a:t>
            </a:r>
          </a:p>
        </p:txBody>
      </p:sp>
      <p:sp>
        <p:nvSpPr>
          <p:cNvPr id="16388" name="Text Box 4"/>
          <p:cNvSpPr txBox="1">
            <a:spLocks noChangeArrowheads="1"/>
          </p:cNvSpPr>
          <p:nvPr/>
        </p:nvSpPr>
        <p:spPr bwMode="auto">
          <a:xfrm>
            <a:off x="228600" y="1066800"/>
            <a:ext cx="8686800" cy="2781300"/>
          </a:xfrm>
          <a:prstGeom prst="rect">
            <a:avLst/>
          </a:prstGeom>
          <a:noFill/>
          <a:ln w="12700" cap="sq">
            <a:noFill/>
            <a:miter lim="800000"/>
            <a:headEnd type="none" w="sm" len="sm"/>
            <a:tailEnd type="none" w="sm" len="sm"/>
          </a:ln>
        </p:spPr>
        <p:txBody>
          <a:bodyPr>
            <a:spAutoFit/>
          </a:bodyPr>
          <a:lstStyle/>
          <a:p>
            <a:pPr>
              <a:spcBef>
                <a:spcPct val="50000"/>
              </a:spcBef>
            </a:pPr>
            <a:r>
              <a:rPr lang="pl-PL" sz="1600">
                <a:cs typeface="Times New Roman" pitchFamily="18" charset="0"/>
              </a:rPr>
              <a:t>http://katecheza-psp-nr5.republika.pl/image/rozaniec.jpg</a:t>
            </a:r>
            <a:r>
              <a:rPr lang="pl-PL" sz="1600"/>
              <a:t/>
            </a:r>
            <a:br>
              <a:rPr lang="pl-PL" sz="1600"/>
            </a:br>
            <a:r>
              <a:rPr lang="pl-PL" sz="1600">
                <a:cs typeface="Times New Roman" pitchFamily="18" charset="0"/>
              </a:rPr>
              <a:t>http://mtrojnar.rzeszow.opoka.org.pl/siostra_faustyna/kaplica.jpg</a:t>
            </a:r>
            <a:r>
              <a:rPr lang="pl-PL" sz="1600"/>
              <a:t/>
            </a:r>
            <a:br>
              <a:rPr lang="pl-PL" sz="1600"/>
            </a:br>
            <a:r>
              <a:rPr lang="pl-PL" sz="1600">
                <a:cs typeface="Times New Roman" pitchFamily="18" charset="0"/>
              </a:rPr>
              <a:t>http://www.b16.pl/_album/281,200.jpg</a:t>
            </a:r>
            <a:r>
              <a:rPr lang="pl-PL" sz="1600"/>
              <a:t/>
            </a:r>
            <a:br>
              <a:rPr lang="pl-PL" sz="1600"/>
            </a:br>
            <a:r>
              <a:rPr lang="pl-PL" sz="1600">
                <a:cs typeface="Times New Roman" pitchFamily="18" charset="0"/>
              </a:rPr>
              <a:t>http://czemu.org/gfx/jezus.jpg</a:t>
            </a:r>
            <a:r>
              <a:rPr lang="pl-PL" sz="1600"/>
              <a:t/>
            </a:r>
            <a:br>
              <a:rPr lang="pl-PL" sz="1600"/>
            </a:br>
            <a:r>
              <a:rPr lang="pl-PL" sz="1600">
                <a:cs typeface="Times New Roman" pitchFamily="18" charset="0"/>
              </a:rPr>
              <a:t>http://www.okiem.pl/grafika/jesus.jpg</a:t>
            </a:r>
            <a:r>
              <a:rPr lang="pl-PL" sz="1600"/>
              <a:t/>
            </a:r>
            <a:br>
              <a:rPr lang="pl-PL" sz="1600"/>
            </a:br>
            <a:r>
              <a:rPr lang="pl-PL" sz="1600">
                <a:cs typeface="Times New Roman" pitchFamily="18" charset="0"/>
              </a:rPr>
              <a:t>http://www.jezuici.pl/am/gr/jezus1.jpg</a:t>
            </a:r>
            <a:r>
              <a:rPr lang="pl-PL" sz="1600"/>
              <a:t/>
            </a:r>
            <a:br>
              <a:rPr lang="pl-PL" sz="1600"/>
            </a:br>
            <a:r>
              <a:rPr lang="pl-PL" sz="1600">
                <a:cs typeface="Times New Roman" pitchFamily="18" charset="0"/>
              </a:rPr>
              <a:t>http://fotografika.i-csa.com/cyfrografia/0n04.jpg</a:t>
            </a:r>
            <a:r>
              <a:rPr lang="pl-PL" sz="1600"/>
              <a:t/>
            </a:r>
            <a:br>
              <a:rPr lang="pl-PL" sz="1600"/>
            </a:br>
            <a:r>
              <a:rPr lang="pl-PL" sz="1600">
                <a:cs typeface="Times New Roman" pitchFamily="18" charset="0"/>
              </a:rPr>
              <a:t>http://republika.pl/blog_pt_767793/1485573/sz/zachod_slonca_z_krzyzem.jpg</a:t>
            </a:r>
            <a:r>
              <a:rPr lang="pl-PL" sz="1600"/>
              <a:t/>
            </a:r>
            <a:br>
              <a:rPr lang="pl-PL" sz="1600"/>
            </a:br>
            <a:r>
              <a:rPr lang="pl-PL" sz="1600">
                <a:cs typeface="Times New Roman" pitchFamily="18" charset="0"/>
              </a:rPr>
              <a:t>http://www.levantate.org/novedades/imagen/Jezu%20Ufam%20Tobie.jpg</a:t>
            </a:r>
            <a:r>
              <a:rPr lang="pl-PL" sz="1600"/>
              <a:t/>
            </a:r>
            <a:br>
              <a:rPr lang="pl-PL" sz="1600"/>
            </a:br>
            <a:r>
              <a:rPr lang="pl-PL" sz="1600">
                <a:cs typeface="Times New Roman" pitchFamily="18" charset="0"/>
              </a:rPr>
              <a:t>http://mtrojnar.rzeszow.opoka.org.pl/siostra_faustyna/Faustyna1.jpg</a:t>
            </a:r>
            <a:r>
              <a:rPr lang="pl-PL" sz="1600"/>
              <a:t/>
            </a:r>
            <a:br>
              <a:rPr lang="pl-PL" sz="1600"/>
            </a:br>
            <a:r>
              <a:rPr lang="pl-PL" sz="1600">
                <a:cs typeface="Times New Roman" pitchFamily="18" charset="0"/>
              </a:rPr>
              <a:t>http://mtrojnar.rzeszow.opoka.org.pl/siostra_faustyna/</a:t>
            </a:r>
            <a:endParaRPr lang="pl-PL" sz="1400"/>
          </a:p>
        </p:txBody>
      </p:sp>
      <p:sp>
        <p:nvSpPr>
          <p:cNvPr id="16391" name="Text Box 7"/>
          <p:cNvSpPr txBox="1">
            <a:spLocks noChangeArrowheads="1"/>
          </p:cNvSpPr>
          <p:nvPr/>
        </p:nvSpPr>
        <p:spPr bwMode="auto">
          <a:xfrm>
            <a:off x="142875" y="5715000"/>
            <a:ext cx="7000875" cy="830263"/>
          </a:xfrm>
          <a:prstGeom prst="rect">
            <a:avLst/>
          </a:prstGeom>
          <a:noFill/>
          <a:ln w="9525">
            <a:noFill/>
            <a:miter lim="800000"/>
            <a:headEnd/>
            <a:tailEnd/>
          </a:ln>
        </p:spPr>
        <p:txBody>
          <a:bodyPr>
            <a:spAutoFit/>
          </a:bodyPr>
          <a:lstStyle/>
          <a:p>
            <a:pPr algn="ctr">
              <a:spcBef>
                <a:spcPct val="50000"/>
              </a:spcBef>
            </a:pPr>
            <a:r>
              <a:rPr lang="pl-PL" sz="1600" i="1"/>
              <a:t>Przygotowanie i opracowanie – mgr Anna Janik, katechetka Szkoły Podstawowej </a:t>
            </a:r>
            <a:br>
              <a:rPr lang="pl-PL" sz="1600" i="1"/>
            </a:br>
            <a:r>
              <a:rPr lang="pl-PL" sz="1600" i="1"/>
              <a:t>nr 14 z Oddziałami Integracyjnymi im. Adama Mickiewicza w Zabrzu, </a:t>
            </a:r>
            <a:br>
              <a:rPr lang="pl-PL" sz="1600" i="1"/>
            </a:br>
            <a:r>
              <a:rPr lang="pl-PL" sz="1600" i="1"/>
              <a:t>13 kwietnia 2007r.</a:t>
            </a:r>
          </a:p>
        </p:txBody>
      </p:sp>
      <p:sp>
        <p:nvSpPr>
          <p:cNvPr id="13317" name="AutoShape 8">
            <a:hlinkClick r:id="" action="ppaction://hlinkshowjump?jump=endshow"/>
          </p:cNvPr>
          <p:cNvSpPr>
            <a:spLocks noChangeArrowheads="1"/>
          </p:cNvSpPr>
          <p:nvPr/>
        </p:nvSpPr>
        <p:spPr bwMode="auto">
          <a:xfrm>
            <a:off x="7315200" y="6096000"/>
            <a:ext cx="1524000" cy="457200"/>
          </a:xfrm>
          <a:prstGeom prst="roundRect">
            <a:avLst>
              <a:gd name="adj" fmla="val 16667"/>
            </a:avLst>
          </a:prstGeom>
          <a:gradFill rotWithShape="0">
            <a:gsLst>
              <a:gs pos="0">
                <a:srgbClr val="8C3D91"/>
              </a:gs>
              <a:gs pos="6000">
                <a:srgbClr val="7005D4"/>
              </a:gs>
              <a:gs pos="14999">
                <a:srgbClr val="181CC7"/>
              </a:gs>
              <a:gs pos="30000">
                <a:srgbClr val="0A128C"/>
              </a:gs>
              <a:gs pos="50000">
                <a:srgbClr val="000000"/>
              </a:gs>
              <a:gs pos="70000">
                <a:srgbClr val="0A128C"/>
              </a:gs>
              <a:gs pos="85001">
                <a:srgbClr val="181CC7"/>
              </a:gs>
              <a:gs pos="94000">
                <a:srgbClr val="7005D4"/>
              </a:gs>
              <a:gs pos="100000">
                <a:srgbClr val="8C3D91"/>
              </a:gs>
            </a:gsLst>
            <a:lin ang="2700000" scaled="1"/>
          </a:gradFill>
          <a:ln w="12700" cap="sq">
            <a:solidFill>
              <a:schemeClr val="tx1"/>
            </a:solidFill>
            <a:round/>
            <a:headEnd type="none" w="sm" len="sm"/>
            <a:tailEnd type="none" w="sm" len="sm"/>
          </a:ln>
        </p:spPr>
        <p:txBody>
          <a:bodyPr wrap="none" anchor="ctr"/>
          <a:lstStyle/>
          <a:p>
            <a:endParaRPr lang="pl-PL"/>
          </a:p>
        </p:txBody>
      </p:sp>
      <p:sp>
        <p:nvSpPr>
          <p:cNvPr id="13318" name="Text Box 9">
            <a:hlinkClick r:id="" action="ppaction://hlinkshowjump?jump=endshow"/>
          </p:cNvPr>
          <p:cNvSpPr txBox="1">
            <a:spLocks noChangeArrowheads="1"/>
          </p:cNvSpPr>
          <p:nvPr/>
        </p:nvSpPr>
        <p:spPr bwMode="auto">
          <a:xfrm>
            <a:off x="7391400" y="6096000"/>
            <a:ext cx="1447800" cy="457200"/>
          </a:xfrm>
          <a:prstGeom prst="rect">
            <a:avLst/>
          </a:prstGeom>
          <a:noFill/>
          <a:ln w="12700" cap="sq">
            <a:noFill/>
            <a:miter lim="800000"/>
            <a:headEnd type="none" w="sm" len="sm"/>
            <a:tailEnd type="none" w="sm" len="sm"/>
          </a:ln>
        </p:spPr>
        <p:txBody>
          <a:bodyPr>
            <a:spAutoFit/>
          </a:bodyPr>
          <a:lstStyle/>
          <a:p>
            <a:pPr algn="ctr">
              <a:spcBef>
                <a:spcPct val="50000"/>
              </a:spcBef>
            </a:pPr>
            <a:r>
              <a:rPr lang="pl-PL" b="1">
                <a:solidFill>
                  <a:schemeClr val="bg1"/>
                </a:solidFill>
              </a:rPr>
              <a:t>koniec</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6387"/>
                                        </p:tgtEl>
                                        <p:attrNameLst>
                                          <p:attrName>style.visibility</p:attrName>
                                        </p:attrNameLst>
                                      </p:cBhvr>
                                      <p:to>
                                        <p:strVal val="visible"/>
                                      </p:to>
                                    </p:set>
                                    <p:animEffect transition="in" filter="dissolve">
                                      <p:cBhvr>
                                        <p:cTn id="7" dur="500"/>
                                        <p:tgtEl>
                                          <p:spTgt spid="16387"/>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16388"/>
                                        </p:tgtEl>
                                        <p:attrNameLst>
                                          <p:attrName>style.visibility</p:attrName>
                                        </p:attrNameLst>
                                      </p:cBhvr>
                                      <p:to>
                                        <p:strVal val="visible"/>
                                      </p:to>
                                    </p:set>
                                    <p:animEffect transition="in" filter="checkerboard(across)">
                                      <p:cBhvr>
                                        <p:cTn id="11" dur="500"/>
                                        <p:tgtEl>
                                          <p:spTgt spid="16388"/>
                                        </p:tgtEl>
                                      </p:cBhvr>
                                    </p:animEffect>
                                  </p:childTnLst>
                                </p:cTn>
                              </p:par>
                            </p:childTnLst>
                          </p:cTn>
                        </p:par>
                        <p:par>
                          <p:cTn id="12" fill="hold">
                            <p:stCondLst>
                              <p:cond delay="1000"/>
                            </p:stCondLst>
                            <p:childTnLst>
                              <p:par>
                                <p:cTn id="13" presetID="16" presetClass="entr" presetSubtype="42" fill="hold" grpId="0" nodeType="afterEffect">
                                  <p:stCondLst>
                                    <p:cond delay="0"/>
                                  </p:stCondLst>
                                  <p:iterate type="wd">
                                    <p:tmPct val="100000"/>
                                  </p:iterate>
                                  <p:childTnLst>
                                    <p:set>
                                      <p:cBhvr>
                                        <p:cTn id="14" dur="1" fill="hold">
                                          <p:stCondLst>
                                            <p:cond delay="0"/>
                                          </p:stCondLst>
                                        </p:cTn>
                                        <p:tgtEl>
                                          <p:spTgt spid="16391"/>
                                        </p:tgtEl>
                                        <p:attrNameLst>
                                          <p:attrName>style.visibility</p:attrName>
                                        </p:attrNameLst>
                                      </p:cBhvr>
                                      <p:to>
                                        <p:strVal val="visible"/>
                                      </p:to>
                                    </p:set>
                                    <p:animEffect transition="in" filter="barn(outHorizontal)">
                                      <p:cBhvr>
                                        <p:cTn id="15" dur="300"/>
                                        <p:tgtEl>
                                          <p:spTgt spid="163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autoUpdateAnimBg="0"/>
      <p:bldP spid="16388" grpId="0" autoUpdateAnimBg="0"/>
      <p:bldP spid="16391"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2590800"/>
            <a:ext cx="5029200" cy="2682875"/>
          </a:xfrm>
          <a:prstGeom prst="rect">
            <a:avLst/>
          </a:prstGeom>
          <a:noFill/>
          <a:ln w="9525">
            <a:noFill/>
            <a:miter lim="800000"/>
            <a:headEnd/>
            <a:tailEnd/>
          </a:ln>
        </p:spPr>
        <p:txBody>
          <a:bodyPr>
            <a:spAutoFit/>
          </a:bodyPr>
          <a:lstStyle/>
          <a:p>
            <a:pPr>
              <a:spcBef>
                <a:spcPct val="50000"/>
              </a:spcBef>
            </a:pPr>
            <a:r>
              <a:rPr lang="pl-PL" sz="2000" b="1">
                <a:solidFill>
                  <a:schemeClr val="bg1"/>
                </a:solidFill>
              </a:rPr>
              <a:t>Było już około godziny szóstej i mrok ogarnął całą ziemię aż do godziny dziewiątej</a:t>
            </a:r>
            <a:r>
              <a:rPr lang="pl-PL" sz="2000" b="1" baseline="30000">
                <a:solidFill>
                  <a:schemeClr val="bg1"/>
                </a:solidFill>
                <a:sym typeface="Wingdings 2" pitchFamily="18" charset="2"/>
              </a:rPr>
              <a:t></a:t>
            </a:r>
            <a:r>
              <a:rPr lang="pl-PL" sz="2000" b="1">
                <a:solidFill>
                  <a:schemeClr val="bg1"/>
                </a:solidFill>
              </a:rPr>
              <a:t>. Słońce się zaćmiło i zasłona przybytku rozdarła się przez środek. </a:t>
            </a:r>
            <a:br>
              <a:rPr lang="pl-PL" sz="2000" b="1">
                <a:solidFill>
                  <a:schemeClr val="bg1"/>
                </a:solidFill>
              </a:rPr>
            </a:br>
            <a:r>
              <a:rPr lang="pl-PL" sz="2000" b="1">
                <a:solidFill>
                  <a:schemeClr val="bg1"/>
                </a:solidFill>
              </a:rPr>
              <a:t>Wtedy Jezus zawołał donośnym głosem: </a:t>
            </a:r>
            <a:br>
              <a:rPr lang="pl-PL" sz="2000" b="1">
                <a:solidFill>
                  <a:schemeClr val="bg1"/>
                </a:solidFill>
              </a:rPr>
            </a:br>
            <a:r>
              <a:rPr lang="pl-PL" sz="2000" b="1" i="1">
                <a:solidFill>
                  <a:schemeClr val="bg1"/>
                </a:solidFill>
              </a:rPr>
              <a:t>Ojcze w Twoje ręce powierzam ducha mego.</a:t>
            </a:r>
            <a:r>
              <a:rPr lang="pl-PL" sz="2000" b="1">
                <a:solidFill>
                  <a:schemeClr val="bg1"/>
                </a:solidFill>
              </a:rPr>
              <a:t/>
            </a:r>
            <a:br>
              <a:rPr lang="pl-PL" sz="2000" b="1">
                <a:solidFill>
                  <a:schemeClr val="bg1"/>
                </a:solidFill>
              </a:rPr>
            </a:br>
            <a:r>
              <a:rPr lang="pl-PL" sz="2000" b="1">
                <a:solidFill>
                  <a:schemeClr val="bg1"/>
                </a:solidFill>
              </a:rPr>
              <a:t>Po tych słowach wyzionął ducha.</a:t>
            </a:r>
          </a:p>
          <a:p>
            <a:pPr>
              <a:spcBef>
                <a:spcPct val="50000"/>
              </a:spcBef>
            </a:pPr>
            <a:r>
              <a:rPr lang="pl-PL" sz="2000" b="1">
                <a:solidFill>
                  <a:schemeClr val="bg1"/>
                </a:solidFill>
              </a:rPr>
              <a:t>   			Łk 23,44 – 45</a:t>
            </a:r>
          </a:p>
        </p:txBody>
      </p:sp>
      <p:sp>
        <p:nvSpPr>
          <p:cNvPr id="4099" name="Text Box 3"/>
          <p:cNvSpPr txBox="1">
            <a:spLocks noChangeArrowheads="1"/>
          </p:cNvSpPr>
          <p:nvPr/>
        </p:nvSpPr>
        <p:spPr bwMode="auto">
          <a:xfrm>
            <a:off x="0" y="6276975"/>
            <a:ext cx="9144000" cy="581025"/>
          </a:xfrm>
          <a:prstGeom prst="rect">
            <a:avLst/>
          </a:prstGeom>
          <a:noFill/>
          <a:ln w="9525">
            <a:noFill/>
            <a:miter lim="800000"/>
            <a:headEnd/>
            <a:tailEnd/>
          </a:ln>
        </p:spPr>
        <p:txBody>
          <a:bodyPr>
            <a:spAutoFit/>
          </a:bodyPr>
          <a:lstStyle/>
          <a:p>
            <a:pPr>
              <a:spcBef>
                <a:spcPct val="50000"/>
              </a:spcBef>
            </a:pPr>
            <a:r>
              <a:rPr lang="pl-PL" sz="1600" b="1" baseline="30000">
                <a:solidFill>
                  <a:schemeClr val="bg1"/>
                </a:solidFill>
                <a:sym typeface="Wingdings 2" pitchFamily="18" charset="2"/>
              </a:rPr>
              <a:t> </a:t>
            </a:r>
            <a:r>
              <a:rPr lang="pl-PL" sz="1600" b="1">
                <a:solidFill>
                  <a:schemeClr val="bg1"/>
                </a:solidFill>
                <a:sym typeface="Wingdings 2" pitchFamily="18" charset="2"/>
              </a:rPr>
              <a:t>tzn. od dwunastej do piętnastej. Nie było to jednak naturalne zaćmienie słońca, </a:t>
            </a:r>
            <a:br>
              <a:rPr lang="pl-PL" sz="1600" b="1">
                <a:solidFill>
                  <a:schemeClr val="bg1"/>
                </a:solidFill>
                <a:sym typeface="Wingdings 2" pitchFamily="18" charset="2"/>
              </a:rPr>
            </a:br>
            <a:r>
              <a:rPr lang="pl-PL" sz="1600" b="1">
                <a:solidFill>
                  <a:schemeClr val="bg1"/>
                </a:solidFill>
                <a:sym typeface="Wingdings 2" pitchFamily="18" charset="2"/>
              </a:rPr>
              <a:t>    gdyż księżyc był  wtedy w pełni</a:t>
            </a:r>
            <a:endParaRPr lang="pl-PL" sz="1600" b="1" baseline="30000">
              <a:solidFill>
                <a:schemeClr val="bg1"/>
              </a:solidFill>
              <a:sym typeface="Wingdings 2" pitchFamily="18" charset="2"/>
            </a:endParaRPr>
          </a:p>
        </p:txBody>
      </p:sp>
      <p:sp>
        <p:nvSpPr>
          <p:cNvPr id="3076" name="AutoShape 4">
            <a:hlinkClick r:id="" action="ppaction://hlinkshowjump?jump=nextslide"/>
          </p:cNvPr>
          <p:cNvSpPr>
            <a:spLocks noChangeArrowheads="1"/>
          </p:cNvSpPr>
          <p:nvPr/>
        </p:nvSpPr>
        <p:spPr bwMode="auto">
          <a:xfrm>
            <a:off x="8077200" y="6324600"/>
            <a:ext cx="914400" cy="533400"/>
          </a:xfrm>
          <a:prstGeom prst="rightArrow">
            <a:avLst>
              <a:gd name="adj1" fmla="val 50000"/>
              <a:gd name="adj2" fmla="val 42857"/>
            </a:avLst>
          </a:prstGeom>
          <a:gradFill rotWithShape="0">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2700000" scaled="1"/>
          </a:gradFill>
          <a:ln w="9525">
            <a:solidFill>
              <a:schemeClr val="tx1"/>
            </a:solidFill>
            <a:miter lim="800000"/>
            <a:headEnd/>
            <a:tailEnd/>
          </a:ln>
        </p:spPr>
        <p:txBody>
          <a:bodyPr wrap="none" anchor="ctr"/>
          <a:lstStyle/>
          <a:p>
            <a:endParaRPr lang="pl-PL"/>
          </a:p>
        </p:txBody>
      </p:sp>
    </p:spTree>
  </p:cSld>
  <p:clrMapOvr>
    <a:masterClrMapping/>
  </p:clrMapOvr>
  <p:transition spd="med" advClick="0">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iterate type="wd">
                                    <p:tmPct val="100000"/>
                                  </p:iterate>
                                  <p:childTnLst>
                                    <p:set>
                                      <p:cBhvr>
                                        <p:cTn id="6" dur="1" fill="hold">
                                          <p:stCondLst>
                                            <p:cond delay="0"/>
                                          </p:stCondLst>
                                        </p:cTn>
                                        <p:tgtEl>
                                          <p:spTgt spid="4098"/>
                                        </p:tgtEl>
                                        <p:attrNameLst>
                                          <p:attrName>style.visibility</p:attrName>
                                        </p:attrNameLst>
                                      </p:cBhvr>
                                      <p:to>
                                        <p:strVal val="visible"/>
                                      </p:to>
                                    </p:set>
                                    <p:animEffect transition="in" filter="dissolve">
                                      <p:cBhvr>
                                        <p:cTn id="7" dur="300"/>
                                        <p:tgtEl>
                                          <p:spTgt spid="4098"/>
                                        </p:tgtEl>
                                      </p:cBhvr>
                                    </p:animEffect>
                                  </p:childTnLst>
                                </p:cTn>
                              </p:par>
                            </p:childTnLst>
                          </p:cTn>
                        </p:par>
                        <p:par>
                          <p:cTn id="8" fill="hold">
                            <p:stCondLst>
                              <p:cond delay="15300"/>
                            </p:stCondLst>
                            <p:childTnLst>
                              <p:par>
                                <p:cTn id="9" presetID="9" presetClass="entr" presetSubtype="0" fill="hold" grpId="0" nodeType="afterEffect">
                                  <p:stCondLst>
                                    <p:cond delay="0"/>
                                  </p:stCondLst>
                                  <p:childTnLst>
                                    <p:set>
                                      <p:cBhvr>
                                        <p:cTn id="10" dur="1" fill="hold">
                                          <p:stCondLst>
                                            <p:cond delay="0"/>
                                          </p:stCondLst>
                                        </p:cTn>
                                        <p:tgtEl>
                                          <p:spTgt spid="4099"/>
                                        </p:tgtEl>
                                        <p:attrNameLst>
                                          <p:attrName>style.visibility</p:attrName>
                                        </p:attrNameLst>
                                      </p:cBhvr>
                                      <p:to>
                                        <p:strVal val="visible"/>
                                      </p:to>
                                    </p:set>
                                    <p:animEffect transition="in" filter="dissolve">
                                      <p:cBhvr>
                                        <p:cTn id="11" dur="5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utoUpdateAnimBg="0"/>
      <p:bldP spid="4099"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8488C4"/>
            </a:gs>
            <a:gs pos="53000">
              <a:srgbClr val="D4DEFF"/>
            </a:gs>
            <a:gs pos="83000">
              <a:srgbClr val="D4DEFF"/>
            </a:gs>
            <a:gs pos="100000">
              <a:srgbClr val="96AB94"/>
            </a:gs>
          </a:gsLst>
          <a:lin ang="2700000" scaled="1"/>
        </a:gradFill>
        <a:effectLst/>
      </p:bgPr>
    </p:bg>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685800" y="228600"/>
            <a:ext cx="7848600" cy="701675"/>
          </a:xfrm>
          <a:prstGeom prst="rect">
            <a:avLst/>
          </a:prstGeom>
          <a:noFill/>
          <a:ln w="12700" cap="sq">
            <a:noFill/>
            <a:miter lim="800000"/>
            <a:headEnd type="none" w="sm" len="sm"/>
            <a:tailEnd type="none" w="sm" len="sm"/>
          </a:ln>
        </p:spPr>
        <p:txBody>
          <a:bodyPr>
            <a:spAutoFit/>
          </a:bodyPr>
          <a:lstStyle/>
          <a:p>
            <a:pPr algn="ctr">
              <a:spcBef>
                <a:spcPct val="50000"/>
              </a:spcBef>
            </a:pPr>
            <a:r>
              <a:rPr lang="pl-PL" sz="4000" b="1">
                <a:solidFill>
                  <a:srgbClr val="CC3300"/>
                </a:solidFill>
                <a:latin typeface="Monotype Corsiva" pitchFamily="66" charset="0"/>
              </a:rPr>
              <a:t>Święta Faustyna Kowalska</a:t>
            </a:r>
          </a:p>
        </p:txBody>
      </p:sp>
      <p:pic>
        <p:nvPicPr>
          <p:cNvPr id="14339" name="Picture 3" descr="C:\Documents and Settings\Janik\Pulpit\po prawej stronie\RELIGIA\miłosierdzie\Faustyna1.jpg"/>
          <p:cNvPicPr>
            <a:picLocks noChangeAspect="1" noChangeArrowheads="1"/>
          </p:cNvPicPr>
          <p:nvPr/>
        </p:nvPicPr>
        <p:blipFill>
          <a:blip r:embed="rId2">
            <a:lum bright="24000"/>
          </a:blip>
          <a:srcRect/>
          <a:stretch>
            <a:fillRect/>
          </a:stretch>
        </p:blipFill>
        <p:spPr bwMode="auto">
          <a:xfrm>
            <a:off x="304800" y="1143000"/>
            <a:ext cx="2393950" cy="3048000"/>
          </a:xfrm>
          <a:prstGeom prst="rect">
            <a:avLst/>
          </a:prstGeom>
          <a:noFill/>
          <a:ln w="9525">
            <a:noFill/>
            <a:miter lim="800000"/>
            <a:headEnd/>
            <a:tailEnd/>
          </a:ln>
        </p:spPr>
      </p:pic>
      <p:sp>
        <p:nvSpPr>
          <p:cNvPr id="14340" name="Text Box 4"/>
          <p:cNvSpPr txBox="1">
            <a:spLocks noChangeArrowheads="1"/>
          </p:cNvSpPr>
          <p:nvPr/>
        </p:nvSpPr>
        <p:spPr bwMode="auto">
          <a:xfrm>
            <a:off x="2714625" y="1143000"/>
            <a:ext cx="6248400" cy="2862263"/>
          </a:xfrm>
          <a:prstGeom prst="rect">
            <a:avLst/>
          </a:prstGeom>
          <a:noFill/>
          <a:ln w="12700" cap="sq">
            <a:noFill/>
            <a:miter lim="800000"/>
            <a:headEnd type="none" w="sm" len="sm"/>
            <a:tailEnd type="none" w="sm" len="sm"/>
          </a:ln>
        </p:spPr>
        <p:txBody>
          <a:bodyPr>
            <a:spAutoFit/>
          </a:bodyPr>
          <a:lstStyle/>
          <a:p>
            <a:pPr>
              <a:spcBef>
                <a:spcPct val="50000"/>
              </a:spcBef>
            </a:pPr>
            <a:r>
              <a:rPr lang="pl-PL" sz="1800">
                <a:latin typeface="Arial" charset="0"/>
                <a:cs typeface="Arial" charset="0"/>
              </a:rPr>
              <a:t>Przyszła na świat jako trzecie z dziesięciorga dzieci </a:t>
            </a:r>
            <a:br>
              <a:rPr lang="pl-PL" sz="1800">
                <a:latin typeface="Arial" charset="0"/>
                <a:cs typeface="Arial" charset="0"/>
              </a:rPr>
            </a:br>
            <a:r>
              <a:rPr lang="pl-PL" sz="1800">
                <a:latin typeface="Arial" charset="0"/>
                <a:cs typeface="Arial" charset="0"/>
              </a:rPr>
              <a:t>w biednej i pobożnej rodzinie chłopskiej we wsi Głogowiec. Na chrzcie świętym w kościele parafialnym </a:t>
            </a:r>
            <a:br>
              <a:rPr lang="pl-PL" sz="1800">
                <a:latin typeface="Arial" charset="0"/>
                <a:cs typeface="Arial" charset="0"/>
              </a:rPr>
            </a:br>
            <a:r>
              <a:rPr lang="pl-PL" sz="1800">
                <a:latin typeface="Arial" charset="0"/>
                <a:cs typeface="Arial" charset="0"/>
              </a:rPr>
              <a:t>w Świnicach Warckich otrzymała imię Helena. </a:t>
            </a:r>
            <a:br>
              <a:rPr lang="pl-PL" sz="1800">
                <a:latin typeface="Arial" charset="0"/>
                <a:cs typeface="Arial" charset="0"/>
              </a:rPr>
            </a:br>
            <a:r>
              <a:rPr lang="pl-PL" sz="1800">
                <a:latin typeface="Arial" charset="0"/>
                <a:cs typeface="Arial" charset="0"/>
              </a:rPr>
              <a:t>Od dzieciństwa odznaczała się pobożnością, umiłowaniem modlitwy, pracowitością i posłuszeństwem oraz wielką wrażliwością na ludzkie biedy. Do szkoły chodziła niecałe trzy lata: jako szesnastoletnia dziewczyna opuściła rodzinny dom, by na służbie w Aleksandrowie i Łodzi zarobić na własne utrzymanie i pomóc rodzicom. </a:t>
            </a:r>
            <a:endParaRPr lang="pl-PL" sz="1800">
              <a:latin typeface="Arial" charset="0"/>
            </a:endParaRPr>
          </a:p>
        </p:txBody>
      </p:sp>
      <p:sp>
        <p:nvSpPr>
          <p:cNvPr id="14341" name="Text Box 5"/>
          <p:cNvSpPr txBox="1">
            <a:spLocks noChangeArrowheads="1"/>
          </p:cNvSpPr>
          <p:nvPr/>
        </p:nvSpPr>
        <p:spPr bwMode="auto">
          <a:xfrm>
            <a:off x="381000" y="4343400"/>
            <a:ext cx="8305800" cy="2290763"/>
          </a:xfrm>
          <a:prstGeom prst="rect">
            <a:avLst/>
          </a:prstGeom>
          <a:noFill/>
          <a:ln w="12700" cap="sq">
            <a:noFill/>
            <a:miter lim="800000"/>
            <a:headEnd type="none" w="sm" len="sm"/>
            <a:tailEnd type="none" w="sm" len="sm"/>
          </a:ln>
        </p:spPr>
        <p:txBody>
          <a:bodyPr>
            <a:spAutoFit/>
          </a:bodyPr>
          <a:lstStyle/>
          <a:p>
            <a:pPr>
              <a:spcBef>
                <a:spcPct val="50000"/>
              </a:spcBef>
            </a:pPr>
            <a:r>
              <a:rPr lang="pl-PL" sz="1800">
                <a:latin typeface="Arial" charset="0"/>
                <a:cs typeface="Arial" charset="0"/>
              </a:rPr>
              <a:t>1 sierpnia 1925 roku przekroczyła próg klauzury w klasztorze Zgromadzenia Sióstr Matki Bożej Miłosierdzia w Warszawie przy ul. Żytniej. </a:t>
            </a:r>
          </a:p>
          <a:p>
            <a:pPr>
              <a:spcBef>
                <a:spcPct val="50000"/>
              </a:spcBef>
            </a:pPr>
            <a:r>
              <a:rPr lang="pl-PL" sz="1800">
                <a:latin typeface="Arial" charset="0"/>
                <a:cs typeface="Arial" charset="0"/>
              </a:rPr>
              <a:t>Pracowała w kilku domach Zgromadzenia, najdłużej w Krakowie, Płocku </a:t>
            </a:r>
            <a:r>
              <a:rPr lang="pl-PL" sz="1800">
                <a:latin typeface="Arial" charset="0"/>
              </a:rPr>
              <a:t/>
            </a:r>
            <a:br>
              <a:rPr lang="pl-PL" sz="1800">
                <a:latin typeface="Arial" charset="0"/>
              </a:rPr>
            </a:br>
            <a:r>
              <a:rPr lang="pl-PL" sz="1800">
                <a:latin typeface="Arial" charset="0"/>
                <a:cs typeface="Arial" charset="0"/>
              </a:rPr>
              <a:t>i Wilnie, pełniąc obowiązki kucharki, ogrodniczki i furtianki. </a:t>
            </a:r>
          </a:p>
          <a:p>
            <a:pPr>
              <a:spcBef>
                <a:spcPct val="50000"/>
              </a:spcBef>
            </a:pPr>
            <a:r>
              <a:rPr lang="pl-PL" sz="1800">
                <a:latin typeface="Arial" charset="0"/>
                <a:cs typeface="Arial" charset="0"/>
              </a:rPr>
              <a:t>Zupełnie wyniszczona fizycznie, ale w pełni dojrzała duchowo, mistycznie zjednoczona z Bogiem, zmarła w opinii świętości 5 października 1938 roku, mając zaledwie 33 lata, w tym 13 lat życia zakonnego.</a:t>
            </a:r>
            <a:endParaRPr lang="pl-PL"/>
          </a:p>
        </p:txBody>
      </p:sp>
      <p:sp>
        <p:nvSpPr>
          <p:cNvPr id="4102" name="AutoShape 6">
            <a:hlinkClick r:id="" action="ppaction://hlinkshowjump?jump=nextslide"/>
          </p:cNvPr>
          <p:cNvSpPr>
            <a:spLocks noChangeArrowheads="1"/>
          </p:cNvSpPr>
          <p:nvPr/>
        </p:nvSpPr>
        <p:spPr bwMode="auto">
          <a:xfrm>
            <a:off x="8077200" y="6324600"/>
            <a:ext cx="914400" cy="533400"/>
          </a:xfrm>
          <a:prstGeom prst="rightArrow">
            <a:avLst>
              <a:gd name="adj1" fmla="val 50000"/>
              <a:gd name="adj2" fmla="val 42857"/>
            </a:avLst>
          </a:prstGeom>
          <a:gradFill rotWithShape="0">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2700000" scaled="1"/>
          </a:gradFill>
          <a:ln w="9525">
            <a:solidFill>
              <a:schemeClr val="tx1"/>
            </a:solidFill>
            <a:miter lim="800000"/>
            <a:headEnd/>
            <a:tailEnd/>
          </a:ln>
        </p:spPr>
        <p:txBody>
          <a:bodyPr wrap="none" anchor="ctr"/>
          <a:lstStyle/>
          <a:p>
            <a:endParaRPr lang="pl-PL"/>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slide(fromBottom)">
                                      <p:cBhvr>
                                        <p:cTn id="7" dur="500"/>
                                        <p:tgtEl>
                                          <p:spTgt spid="14338"/>
                                        </p:tgtEl>
                                      </p:cBhvr>
                                    </p:animEffect>
                                  </p:childTnLst>
                                </p:cTn>
                              </p:par>
                            </p:childTnLst>
                          </p:cTn>
                        </p:par>
                        <p:par>
                          <p:cTn id="8" fill="hold">
                            <p:stCondLst>
                              <p:cond delay="500"/>
                            </p:stCondLst>
                            <p:childTnLst>
                              <p:par>
                                <p:cTn id="9" presetID="3" presetClass="entr" presetSubtype="5" fill="hold" nodeType="afterEffect">
                                  <p:stCondLst>
                                    <p:cond delay="0"/>
                                  </p:stCondLst>
                                  <p:childTnLst>
                                    <p:set>
                                      <p:cBhvr>
                                        <p:cTn id="10" dur="1" fill="hold">
                                          <p:stCondLst>
                                            <p:cond delay="0"/>
                                          </p:stCondLst>
                                        </p:cTn>
                                        <p:tgtEl>
                                          <p:spTgt spid="14339"/>
                                        </p:tgtEl>
                                        <p:attrNameLst>
                                          <p:attrName>style.visibility</p:attrName>
                                        </p:attrNameLst>
                                      </p:cBhvr>
                                      <p:to>
                                        <p:strVal val="visible"/>
                                      </p:to>
                                    </p:set>
                                    <p:animEffect transition="in" filter="blinds(vertical)">
                                      <p:cBhvr>
                                        <p:cTn id="11" dur="500"/>
                                        <p:tgtEl>
                                          <p:spTgt spid="14339"/>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4340"/>
                                        </p:tgtEl>
                                        <p:attrNameLst>
                                          <p:attrName>style.visibility</p:attrName>
                                        </p:attrNameLst>
                                      </p:cBhvr>
                                      <p:to>
                                        <p:strVal val="visible"/>
                                      </p:to>
                                    </p:set>
                                    <p:animEffect transition="in" filter="dissolve">
                                      <p:cBhvr>
                                        <p:cTn id="15" dur="500"/>
                                        <p:tgtEl>
                                          <p:spTgt spid="14340"/>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14341"/>
                                        </p:tgtEl>
                                        <p:attrNameLst>
                                          <p:attrName>style.visibility</p:attrName>
                                        </p:attrNameLst>
                                      </p:cBhvr>
                                      <p:to>
                                        <p:strVal val="visible"/>
                                      </p:to>
                                    </p:set>
                                    <p:animEffect transition="in" filter="dissolve">
                                      <p:cBhvr>
                                        <p:cTn id="19" dur="500"/>
                                        <p:tgtEl>
                                          <p:spTgt spid="143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utoUpdateAnimBg="0"/>
      <p:bldP spid="14340" grpId="0" autoUpdateAnimBg="0"/>
      <p:bldP spid="14341"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0">
          <a:gsLst>
            <a:gs pos="0">
              <a:srgbClr val="8488C4"/>
            </a:gs>
            <a:gs pos="53000">
              <a:srgbClr val="D4DEFF"/>
            </a:gs>
            <a:gs pos="83000">
              <a:srgbClr val="D4DEFF"/>
            </a:gs>
            <a:gs pos="100000">
              <a:srgbClr val="96AB94"/>
            </a:gs>
          </a:gsLst>
          <a:lin ang="2700000" scaled="1"/>
        </a:gradFill>
        <a:effectLst/>
      </p:bgPr>
    </p:bg>
    <p:spTree>
      <p:nvGrpSpPr>
        <p:cNvPr id="1" name=""/>
        <p:cNvGrpSpPr/>
        <p:nvPr/>
      </p:nvGrpSpPr>
      <p:grpSpPr>
        <a:xfrm>
          <a:off x="0" y="0"/>
          <a:ext cx="0" cy="0"/>
          <a:chOff x="0" y="0"/>
          <a:chExt cx="0" cy="0"/>
        </a:xfrm>
      </p:grpSpPr>
      <p:pic>
        <p:nvPicPr>
          <p:cNvPr id="6148" name="Picture 4" descr="C:\Documents and Settings\Janik\Pulpit\po prawej stronie\RELIGIA\miłosierdzie\Jezu%20Ufam%20Tobie.jpg"/>
          <p:cNvPicPr>
            <a:picLocks noChangeAspect="1" noChangeArrowheads="1"/>
          </p:cNvPicPr>
          <p:nvPr/>
        </p:nvPicPr>
        <p:blipFill>
          <a:blip r:embed="rId2"/>
          <a:srcRect/>
          <a:stretch>
            <a:fillRect/>
          </a:stretch>
        </p:blipFill>
        <p:spPr bwMode="auto">
          <a:xfrm>
            <a:off x="381000" y="1219200"/>
            <a:ext cx="2936875" cy="4914900"/>
          </a:xfrm>
          <a:prstGeom prst="rect">
            <a:avLst/>
          </a:prstGeom>
          <a:noFill/>
          <a:ln w="9525">
            <a:noFill/>
            <a:miter lim="800000"/>
            <a:headEnd/>
            <a:tailEnd/>
          </a:ln>
        </p:spPr>
      </p:pic>
      <p:sp>
        <p:nvSpPr>
          <p:cNvPr id="6149" name="Text Box 5"/>
          <p:cNvSpPr txBox="1">
            <a:spLocks noChangeArrowheads="1"/>
          </p:cNvSpPr>
          <p:nvPr/>
        </p:nvSpPr>
        <p:spPr bwMode="auto">
          <a:xfrm>
            <a:off x="3810000" y="1828800"/>
            <a:ext cx="4572000" cy="3378200"/>
          </a:xfrm>
          <a:prstGeom prst="rect">
            <a:avLst/>
          </a:prstGeom>
          <a:noFill/>
          <a:ln w="12700" cap="sq">
            <a:noFill/>
            <a:miter lim="800000"/>
            <a:headEnd type="none" w="sm" len="sm"/>
            <a:tailEnd type="none" w="sm" len="sm"/>
          </a:ln>
        </p:spPr>
        <p:txBody>
          <a:bodyPr>
            <a:spAutoFit/>
          </a:bodyPr>
          <a:lstStyle/>
          <a:p>
            <a:pPr algn="ctr">
              <a:spcBef>
                <a:spcPct val="50000"/>
              </a:spcBef>
            </a:pPr>
            <a:r>
              <a:rPr lang="pl-PL">
                <a:solidFill>
                  <a:srgbClr val="480000"/>
                </a:solidFill>
              </a:rPr>
              <a:t>„Chcę - powiedział Pan Jezus do siostry Faustyny Kowalskiej - aby ten obraz (...) był uroczyście poświęcony w pierwszą niedzielę po Wielkanocy; ta niedziela ma być </a:t>
            </a:r>
            <a:r>
              <a:rPr lang="pl-PL" b="1">
                <a:solidFill>
                  <a:srgbClr val="480000"/>
                </a:solidFill>
              </a:rPr>
              <a:t>Świętem Miłosierdzia</a:t>
            </a:r>
            <a:r>
              <a:rPr lang="pl-PL">
                <a:solidFill>
                  <a:srgbClr val="480000"/>
                </a:solidFill>
              </a:rPr>
              <a:t>.” (Dz.49)</a:t>
            </a:r>
          </a:p>
          <a:p>
            <a:pPr algn="r">
              <a:spcBef>
                <a:spcPct val="50000"/>
              </a:spcBef>
            </a:pPr>
            <a:r>
              <a:rPr lang="pl-PL">
                <a:solidFill>
                  <a:srgbClr val="480000"/>
                </a:solidFill>
              </a:rPr>
              <a:t>Płock 1931 r.</a:t>
            </a:r>
          </a:p>
          <a:p>
            <a:pPr>
              <a:spcBef>
                <a:spcPct val="50000"/>
              </a:spcBef>
            </a:pPr>
            <a:endParaRPr lang="pl-PL"/>
          </a:p>
        </p:txBody>
      </p:sp>
      <p:sp>
        <p:nvSpPr>
          <p:cNvPr id="5124" name="AutoShape 6">
            <a:hlinkClick r:id="" action="ppaction://hlinkshowjump?jump=nextslide"/>
          </p:cNvPr>
          <p:cNvSpPr>
            <a:spLocks noChangeArrowheads="1"/>
          </p:cNvSpPr>
          <p:nvPr/>
        </p:nvSpPr>
        <p:spPr bwMode="auto">
          <a:xfrm>
            <a:off x="8001000" y="6324600"/>
            <a:ext cx="914400" cy="533400"/>
          </a:xfrm>
          <a:prstGeom prst="rightArrow">
            <a:avLst>
              <a:gd name="adj1" fmla="val 50000"/>
              <a:gd name="adj2" fmla="val 42857"/>
            </a:avLst>
          </a:prstGeom>
          <a:gradFill rotWithShape="0">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2700000" scaled="1"/>
          </a:gradFill>
          <a:ln w="9525">
            <a:solidFill>
              <a:schemeClr val="tx1"/>
            </a:solidFill>
            <a:miter lim="800000"/>
            <a:headEnd/>
            <a:tailEnd/>
          </a:ln>
        </p:spPr>
        <p:txBody>
          <a:bodyPr wrap="none" anchor="ctr"/>
          <a:lstStyle/>
          <a:p>
            <a:endParaRPr lang="pl-PL"/>
          </a:p>
        </p:txBody>
      </p:sp>
      <p:sp>
        <p:nvSpPr>
          <p:cNvPr id="6151" name="Text Box 7"/>
          <p:cNvSpPr txBox="1">
            <a:spLocks noChangeArrowheads="1"/>
          </p:cNvSpPr>
          <p:nvPr/>
        </p:nvSpPr>
        <p:spPr bwMode="auto">
          <a:xfrm>
            <a:off x="685800" y="228600"/>
            <a:ext cx="7848600" cy="701675"/>
          </a:xfrm>
          <a:prstGeom prst="rect">
            <a:avLst/>
          </a:prstGeom>
          <a:noFill/>
          <a:ln w="12700" cap="sq">
            <a:noFill/>
            <a:miter lim="800000"/>
            <a:headEnd type="none" w="sm" len="sm"/>
            <a:tailEnd type="none" w="sm" len="sm"/>
          </a:ln>
        </p:spPr>
        <p:txBody>
          <a:bodyPr>
            <a:spAutoFit/>
          </a:bodyPr>
          <a:lstStyle/>
          <a:p>
            <a:pPr algn="ctr">
              <a:spcBef>
                <a:spcPct val="50000"/>
              </a:spcBef>
            </a:pPr>
            <a:r>
              <a:rPr lang="pl-PL" sz="4000" b="1">
                <a:solidFill>
                  <a:srgbClr val="CC3300"/>
                </a:solidFill>
                <a:latin typeface="Monotype Corsiva" pitchFamily="66" charset="0"/>
              </a:rPr>
              <a:t>Ustanowienie święta</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6151"/>
                                        </p:tgtEl>
                                        <p:attrNameLst>
                                          <p:attrName>style.visibility</p:attrName>
                                        </p:attrNameLst>
                                      </p:cBhvr>
                                      <p:to>
                                        <p:strVal val="visible"/>
                                      </p:to>
                                    </p:set>
                                    <p:animEffect transition="in" filter="slide(fromBottom)">
                                      <p:cBhvr>
                                        <p:cTn id="7" dur="500"/>
                                        <p:tgtEl>
                                          <p:spTgt spid="6151"/>
                                        </p:tgtEl>
                                      </p:cBhvr>
                                    </p:animEffect>
                                  </p:childTnLst>
                                </p:cTn>
                              </p:par>
                            </p:childTnLst>
                          </p:cTn>
                        </p:par>
                        <p:par>
                          <p:cTn id="8" fill="hold">
                            <p:stCondLst>
                              <p:cond delay="500"/>
                            </p:stCondLst>
                            <p:childTnLst>
                              <p:par>
                                <p:cTn id="9" presetID="3" presetClass="entr" presetSubtype="5" fill="hold" nodeType="afterEffect">
                                  <p:stCondLst>
                                    <p:cond delay="0"/>
                                  </p:stCondLst>
                                  <p:childTnLst>
                                    <p:set>
                                      <p:cBhvr>
                                        <p:cTn id="10" dur="1" fill="hold">
                                          <p:stCondLst>
                                            <p:cond delay="0"/>
                                          </p:stCondLst>
                                        </p:cTn>
                                        <p:tgtEl>
                                          <p:spTgt spid="6148"/>
                                        </p:tgtEl>
                                        <p:attrNameLst>
                                          <p:attrName>style.visibility</p:attrName>
                                        </p:attrNameLst>
                                      </p:cBhvr>
                                      <p:to>
                                        <p:strVal val="visible"/>
                                      </p:to>
                                    </p:set>
                                    <p:animEffect transition="in" filter="blinds(vertical)">
                                      <p:cBhvr>
                                        <p:cTn id="11" dur="500"/>
                                        <p:tgtEl>
                                          <p:spTgt spid="6148"/>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6149"/>
                                        </p:tgtEl>
                                        <p:attrNameLst>
                                          <p:attrName>style.visibility</p:attrName>
                                        </p:attrNameLst>
                                      </p:cBhvr>
                                      <p:to>
                                        <p:strVal val="visible"/>
                                      </p:to>
                                    </p:set>
                                    <p:animEffect transition="in" filter="dissolve">
                                      <p:cBhvr>
                                        <p:cTn id="15" dur="500"/>
                                        <p:tgtEl>
                                          <p:spTgt spid="6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autoUpdateAnimBg="0"/>
      <p:bldP spid="6151"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rgbClr val="8488C4"/>
            </a:gs>
            <a:gs pos="53000">
              <a:srgbClr val="D4DEFF"/>
            </a:gs>
            <a:gs pos="83000">
              <a:srgbClr val="D4DEFF"/>
            </a:gs>
            <a:gs pos="100000">
              <a:srgbClr val="96AB94"/>
            </a:gs>
          </a:gsLst>
          <a:lin ang="2700000" scaled="1"/>
        </a:gradFill>
        <a:effectLst/>
      </p:bgPr>
    </p:bg>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685800" y="228600"/>
            <a:ext cx="7848600" cy="701675"/>
          </a:xfrm>
          <a:prstGeom prst="rect">
            <a:avLst/>
          </a:prstGeom>
          <a:noFill/>
          <a:ln w="12700" cap="sq">
            <a:noFill/>
            <a:miter lim="800000"/>
            <a:headEnd type="none" w="sm" len="sm"/>
            <a:tailEnd type="none" w="sm" len="sm"/>
          </a:ln>
        </p:spPr>
        <p:txBody>
          <a:bodyPr>
            <a:spAutoFit/>
          </a:bodyPr>
          <a:lstStyle/>
          <a:p>
            <a:pPr algn="ctr">
              <a:spcBef>
                <a:spcPct val="50000"/>
              </a:spcBef>
            </a:pPr>
            <a:r>
              <a:rPr lang="pl-PL" sz="4000" b="1">
                <a:solidFill>
                  <a:srgbClr val="CC3300"/>
                </a:solidFill>
                <a:latin typeface="Monotype Corsiva" pitchFamily="66" charset="0"/>
              </a:rPr>
              <a:t>Historia obrazu Jezusa Miłosiernego</a:t>
            </a:r>
          </a:p>
        </p:txBody>
      </p:sp>
      <p:pic>
        <p:nvPicPr>
          <p:cNvPr id="10243" name="Picture 3" descr="C:\Documents and Settings\Janik\Pulpit\po prawej stronie\RELIGIA\miłosierdzie\Jezu%20Ufam%20Tobie.jpg"/>
          <p:cNvPicPr>
            <a:picLocks noChangeAspect="1" noChangeArrowheads="1"/>
          </p:cNvPicPr>
          <p:nvPr/>
        </p:nvPicPr>
        <p:blipFill>
          <a:blip r:embed="rId2"/>
          <a:srcRect/>
          <a:stretch>
            <a:fillRect/>
          </a:stretch>
        </p:blipFill>
        <p:spPr bwMode="auto">
          <a:xfrm>
            <a:off x="228600" y="1219200"/>
            <a:ext cx="2936875" cy="4914900"/>
          </a:xfrm>
          <a:prstGeom prst="rect">
            <a:avLst/>
          </a:prstGeom>
          <a:noFill/>
          <a:ln w="9525">
            <a:noFill/>
            <a:miter lim="800000"/>
            <a:headEnd/>
            <a:tailEnd/>
          </a:ln>
        </p:spPr>
      </p:pic>
      <p:sp>
        <p:nvSpPr>
          <p:cNvPr id="10244" name="Text Box 4"/>
          <p:cNvSpPr txBox="1">
            <a:spLocks noChangeArrowheads="1"/>
          </p:cNvSpPr>
          <p:nvPr/>
        </p:nvSpPr>
        <p:spPr bwMode="auto">
          <a:xfrm>
            <a:off x="3200400" y="1219200"/>
            <a:ext cx="5791200" cy="4578350"/>
          </a:xfrm>
          <a:prstGeom prst="rect">
            <a:avLst/>
          </a:prstGeom>
          <a:noFill/>
          <a:ln w="12700" cap="sq">
            <a:noFill/>
            <a:miter lim="800000"/>
            <a:headEnd type="none" w="sm" len="sm"/>
            <a:tailEnd type="none" w="sm" len="sm"/>
          </a:ln>
        </p:spPr>
        <p:txBody>
          <a:bodyPr>
            <a:spAutoFit/>
          </a:bodyPr>
          <a:lstStyle/>
          <a:p>
            <a:pPr algn="ctr">
              <a:spcBef>
                <a:spcPct val="50000"/>
              </a:spcBef>
            </a:pPr>
            <a:r>
              <a:rPr lang="pl-PL" sz="2200">
                <a:solidFill>
                  <a:srgbClr val="480000"/>
                </a:solidFill>
              </a:rPr>
              <a:t>Wizję obrazu Jezusa Miłosiernego, siostra Faustyna otrzymała od Pana Jezusa 22 lutego 1931r. w Płocku, we własnej celi klasztornej:</a:t>
            </a:r>
          </a:p>
          <a:p>
            <a:pPr algn="ctr">
              <a:spcBef>
                <a:spcPct val="50000"/>
              </a:spcBef>
            </a:pPr>
            <a:r>
              <a:rPr lang="pl-PL" sz="1600" i="1">
                <a:solidFill>
                  <a:srgbClr val="800080"/>
                </a:solidFill>
                <a:latin typeface="Arial" charset="0"/>
              </a:rPr>
              <a:t>„</a:t>
            </a:r>
            <a:r>
              <a:rPr lang="pl-PL" sz="1600" i="1">
                <a:solidFill>
                  <a:srgbClr val="800080"/>
                </a:solidFill>
                <a:latin typeface="Arial" charset="0"/>
                <a:cs typeface="Arial" charset="0"/>
              </a:rPr>
              <a:t>Wieczorem, kiedy byłam w celi</a:t>
            </a:r>
            <a:r>
              <a:rPr lang="pl-PL" sz="1600">
                <a:solidFill>
                  <a:srgbClr val="800080"/>
                </a:solidFill>
                <a:latin typeface="Arial" charset="0"/>
                <a:cs typeface="Arial" charset="0"/>
              </a:rPr>
              <a:t> - pisze w </a:t>
            </a:r>
            <a:r>
              <a:rPr lang="pl-PL" sz="1600" i="1">
                <a:solidFill>
                  <a:srgbClr val="800080"/>
                </a:solidFill>
                <a:latin typeface="Arial" charset="0"/>
                <a:cs typeface="Arial" charset="0"/>
              </a:rPr>
              <a:t>Dzienniczku</a:t>
            </a:r>
            <a:r>
              <a:rPr lang="pl-PL" sz="1600">
                <a:solidFill>
                  <a:srgbClr val="800080"/>
                </a:solidFill>
                <a:latin typeface="Arial" charset="0"/>
                <a:cs typeface="Arial" charset="0"/>
              </a:rPr>
              <a:t> - </a:t>
            </a:r>
            <a:r>
              <a:rPr lang="pl-PL" sz="1600" i="1">
                <a:solidFill>
                  <a:srgbClr val="800080"/>
                </a:solidFill>
                <a:latin typeface="Arial" charset="0"/>
                <a:cs typeface="Arial" charset="0"/>
              </a:rPr>
              <a:t>ujrzałam Pana Jezusa ubranego w szacie białej. Jedna ręka wzniesiona do błogosławieństwa, a druga dotykała szaty na piersiach. Z uchylenia szaty na piersiach wychodziły dwa wielkie promienie, jeden czerwony, a drugi blady. (...)Po chwili powiedział mi Jezus:</a:t>
            </a:r>
            <a:r>
              <a:rPr lang="pl-PL" sz="1600" i="1">
                <a:solidFill>
                  <a:srgbClr val="000080"/>
                </a:solidFill>
                <a:latin typeface="Arial" charset="0"/>
                <a:cs typeface="Arial" charset="0"/>
              </a:rPr>
              <a:t> </a:t>
            </a:r>
            <a:r>
              <a:rPr lang="pl-PL" sz="1600" b="1" i="1">
                <a:solidFill>
                  <a:srgbClr val="FF7C80"/>
                </a:solidFill>
                <a:latin typeface="Arial" charset="0"/>
                <a:cs typeface="Arial" charset="0"/>
              </a:rPr>
              <a:t>Wymaluj obraz według rysunku, który widzisz, z podpisem: Jezu, ufam Tobie</a:t>
            </a:r>
            <a:r>
              <a:rPr lang="pl-PL" sz="1600" i="1">
                <a:solidFill>
                  <a:srgbClr val="000080"/>
                </a:solidFill>
                <a:latin typeface="Arial" charset="0"/>
                <a:cs typeface="Arial" charset="0"/>
              </a:rPr>
              <a:t>(Dz.47)</a:t>
            </a:r>
            <a:r>
              <a:rPr lang="pl-PL" sz="1600" i="1">
                <a:solidFill>
                  <a:srgbClr val="920022"/>
                </a:solidFill>
                <a:latin typeface="Arial" charset="0"/>
                <a:cs typeface="Arial" charset="0"/>
              </a:rPr>
              <a:t>. </a:t>
            </a:r>
            <a:r>
              <a:rPr lang="pl-PL" sz="1600" b="1" i="1">
                <a:solidFill>
                  <a:srgbClr val="FF7C80"/>
                </a:solidFill>
                <a:latin typeface="Arial" charset="0"/>
                <a:cs typeface="Arial" charset="0"/>
              </a:rPr>
              <a:t>Chcę, aby ten obraz(...) by uroczyście poświęcony w pierwszą niedzielę po Wielkanocy, ta niedziela ma być świętem Miłosierdzia</a:t>
            </a:r>
            <a:r>
              <a:rPr lang="pl-PL" sz="1600" i="1">
                <a:solidFill>
                  <a:srgbClr val="920022"/>
                </a:solidFill>
                <a:latin typeface="Arial" charset="0"/>
                <a:cs typeface="Arial" charset="0"/>
              </a:rPr>
              <a:t> </a:t>
            </a:r>
            <a:r>
              <a:rPr lang="pl-PL" sz="1600" i="1">
                <a:solidFill>
                  <a:srgbClr val="000080"/>
                </a:solidFill>
                <a:latin typeface="Arial" charset="0"/>
                <a:cs typeface="Arial" charset="0"/>
              </a:rPr>
              <a:t>(Dz.49).</a:t>
            </a:r>
            <a:r>
              <a:rPr lang="pl-PL" sz="1600">
                <a:solidFill>
                  <a:srgbClr val="000080"/>
                </a:solidFill>
                <a:latin typeface="Arial" charset="0"/>
              </a:rPr>
              <a:t>”</a:t>
            </a:r>
          </a:p>
          <a:p>
            <a:pPr algn="ctr">
              <a:spcBef>
                <a:spcPct val="50000"/>
              </a:spcBef>
            </a:pPr>
            <a:endParaRPr lang="pl-PL" sz="1600">
              <a:solidFill>
                <a:srgbClr val="480000"/>
              </a:solidFill>
            </a:endParaRPr>
          </a:p>
          <a:p>
            <a:pPr>
              <a:spcBef>
                <a:spcPct val="50000"/>
              </a:spcBef>
            </a:pPr>
            <a:endParaRPr lang="pl-PL"/>
          </a:p>
        </p:txBody>
      </p:sp>
      <p:sp>
        <p:nvSpPr>
          <p:cNvPr id="6149" name="AutoShape 5">
            <a:hlinkClick r:id="" action="ppaction://hlinkshowjump?jump=nextslide"/>
          </p:cNvPr>
          <p:cNvSpPr>
            <a:spLocks noChangeArrowheads="1"/>
          </p:cNvSpPr>
          <p:nvPr/>
        </p:nvSpPr>
        <p:spPr bwMode="auto">
          <a:xfrm>
            <a:off x="8001000" y="6324600"/>
            <a:ext cx="914400" cy="533400"/>
          </a:xfrm>
          <a:prstGeom prst="rightArrow">
            <a:avLst>
              <a:gd name="adj1" fmla="val 50000"/>
              <a:gd name="adj2" fmla="val 42857"/>
            </a:avLst>
          </a:prstGeom>
          <a:gradFill rotWithShape="0">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2700000" scaled="1"/>
          </a:gradFill>
          <a:ln w="9525">
            <a:solidFill>
              <a:schemeClr val="tx1"/>
            </a:solidFill>
            <a:miter lim="800000"/>
            <a:headEnd/>
            <a:tailEnd/>
          </a:ln>
        </p:spPr>
        <p:txBody>
          <a:bodyPr wrap="none" anchor="ctr"/>
          <a:lstStyle/>
          <a:p>
            <a:endParaRPr lang="pl-PL"/>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slide(fromBottom)">
                                      <p:cBhvr>
                                        <p:cTn id="7" dur="500"/>
                                        <p:tgtEl>
                                          <p:spTgt spid="10242"/>
                                        </p:tgtEl>
                                      </p:cBhvr>
                                    </p:animEffect>
                                  </p:childTnLst>
                                </p:cTn>
                              </p:par>
                            </p:childTnLst>
                          </p:cTn>
                        </p:par>
                        <p:par>
                          <p:cTn id="8" fill="hold">
                            <p:stCondLst>
                              <p:cond delay="500"/>
                            </p:stCondLst>
                            <p:childTnLst>
                              <p:par>
                                <p:cTn id="9" presetID="3" presetClass="entr" presetSubtype="5" fill="hold" nodeType="afterEffect">
                                  <p:stCondLst>
                                    <p:cond delay="0"/>
                                  </p:stCondLst>
                                  <p:childTnLst>
                                    <p:set>
                                      <p:cBhvr>
                                        <p:cTn id="10" dur="1" fill="hold">
                                          <p:stCondLst>
                                            <p:cond delay="0"/>
                                          </p:stCondLst>
                                        </p:cTn>
                                        <p:tgtEl>
                                          <p:spTgt spid="10243"/>
                                        </p:tgtEl>
                                        <p:attrNameLst>
                                          <p:attrName>style.visibility</p:attrName>
                                        </p:attrNameLst>
                                      </p:cBhvr>
                                      <p:to>
                                        <p:strVal val="visible"/>
                                      </p:to>
                                    </p:set>
                                    <p:animEffect transition="in" filter="blinds(vertical)">
                                      <p:cBhvr>
                                        <p:cTn id="11" dur="500"/>
                                        <p:tgtEl>
                                          <p:spTgt spid="10243"/>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0244"/>
                                        </p:tgtEl>
                                        <p:attrNameLst>
                                          <p:attrName>style.visibility</p:attrName>
                                        </p:attrNameLst>
                                      </p:cBhvr>
                                      <p:to>
                                        <p:strVal val="visible"/>
                                      </p:to>
                                    </p:set>
                                    <p:animEffect transition="in" filter="dissolve">
                                      <p:cBhvr>
                                        <p:cTn id="15" dur="500"/>
                                        <p:tgtEl>
                                          <p:spTgt spid="10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utoUpdateAnimBg="0"/>
      <p:bldP spid="10244"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8488C4"/>
            </a:gs>
            <a:gs pos="53000">
              <a:srgbClr val="D4DEFF"/>
            </a:gs>
            <a:gs pos="83000">
              <a:srgbClr val="D4DEFF"/>
            </a:gs>
            <a:gs pos="100000">
              <a:srgbClr val="96AB94"/>
            </a:gs>
          </a:gsLst>
          <a:lin ang="2700000" scaled="1"/>
        </a:gradFill>
        <a:effectLst/>
      </p:bgPr>
    </p:bg>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685800" y="228600"/>
            <a:ext cx="7848600" cy="701675"/>
          </a:xfrm>
          <a:prstGeom prst="rect">
            <a:avLst/>
          </a:prstGeom>
          <a:noFill/>
          <a:ln w="12700" cap="sq">
            <a:noFill/>
            <a:miter lim="800000"/>
            <a:headEnd type="none" w="sm" len="sm"/>
            <a:tailEnd type="none" w="sm" len="sm"/>
          </a:ln>
        </p:spPr>
        <p:txBody>
          <a:bodyPr>
            <a:spAutoFit/>
          </a:bodyPr>
          <a:lstStyle/>
          <a:p>
            <a:pPr algn="ctr">
              <a:spcBef>
                <a:spcPct val="50000"/>
              </a:spcBef>
            </a:pPr>
            <a:r>
              <a:rPr lang="pl-PL" sz="4000" b="1">
                <a:solidFill>
                  <a:srgbClr val="CC3300"/>
                </a:solidFill>
                <a:latin typeface="Monotype Corsiva" pitchFamily="66" charset="0"/>
              </a:rPr>
              <a:t>Znaczenie symboli obrazu </a:t>
            </a:r>
          </a:p>
        </p:txBody>
      </p:sp>
      <p:pic>
        <p:nvPicPr>
          <p:cNvPr id="11267" name="Picture 3" descr="C:\Documents and Settings\Janik\Pulpit\po prawej stronie\RELIGIA\miłosierdzie\Jezu%20Ufam%20Tobie.jpg"/>
          <p:cNvPicPr>
            <a:picLocks noChangeAspect="1" noChangeArrowheads="1"/>
          </p:cNvPicPr>
          <p:nvPr/>
        </p:nvPicPr>
        <p:blipFill>
          <a:blip r:embed="rId2"/>
          <a:srcRect/>
          <a:stretch>
            <a:fillRect/>
          </a:stretch>
        </p:blipFill>
        <p:spPr bwMode="auto">
          <a:xfrm>
            <a:off x="304800" y="990600"/>
            <a:ext cx="2936875" cy="4914900"/>
          </a:xfrm>
          <a:prstGeom prst="rect">
            <a:avLst/>
          </a:prstGeom>
          <a:noFill/>
          <a:ln w="9525">
            <a:noFill/>
            <a:miter lim="800000"/>
            <a:headEnd/>
            <a:tailEnd/>
          </a:ln>
        </p:spPr>
      </p:pic>
      <p:sp>
        <p:nvSpPr>
          <p:cNvPr id="11268" name="Text Box 4"/>
          <p:cNvSpPr txBox="1">
            <a:spLocks noChangeArrowheads="1"/>
          </p:cNvSpPr>
          <p:nvPr/>
        </p:nvSpPr>
        <p:spPr bwMode="auto">
          <a:xfrm>
            <a:off x="3429000" y="990600"/>
            <a:ext cx="5257800" cy="3390900"/>
          </a:xfrm>
          <a:prstGeom prst="rect">
            <a:avLst/>
          </a:prstGeom>
          <a:noFill/>
          <a:ln w="12700" cap="sq">
            <a:noFill/>
            <a:miter lim="800000"/>
            <a:headEnd type="none" w="sm" len="sm"/>
            <a:tailEnd type="none" w="sm" len="sm"/>
          </a:ln>
        </p:spPr>
        <p:txBody>
          <a:bodyPr>
            <a:spAutoFit/>
          </a:bodyPr>
          <a:lstStyle/>
          <a:p>
            <a:pPr>
              <a:spcBef>
                <a:spcPct val="50000"/>
              </a:spcBef>
            </a:pPr>
            <a:r>
              <a:rPr lang="pl-PL" sz="1800">
                <a:cs typeface="Arial" charset="0"/>
              </a:rPr>
              <a:t>Charakterystyczne dla tego wizerunku Chrystusa s</a:t>
            </a:r>
            <a:r>
              <a:rPr lang="pl-PL" sz="1800"/>
              <a:t>ą</a:t>
            </a:r>
            <a:r>
              <a:rPr lang="pl-PL" sz="1800">
                <a:cs typeface="Arial" charset="0"/>
              </a:rPr>
              <a:t> dwa promienie. Pan Jezus, zapytany o ich znaczenie, wyja</a:t>
            </a:r>
            <a:r>
              <a:rPr lang="pl-PL" sz="1800"/>
              <a:t>śn</a:t>
            </a:r>
            <a:r>
              <a:rPr lang="pl-PL" sz="1800">
                <a:cs typeface="Arial" charset="0"/>
              </a:rPr>
              <a:t>ił: </a:t>
            </a:r>
            <a:endParaRPr lang="pl-PL" sz="1800"/>
          </a:p>
          <a:p>
            <a:pPr>
              <a:spcBef>
                <a:spcPct val="50000"/>
              </a:spcBef>
            </a:pPr>
            <a:r>
              <a:rPr lang="pl-PL" sz="1800" i="1" u="sng">
                <a:solidFill>
                  <a:srgbClr val="920022"/>
                </a:solidFill>
                <a:cs typeface="Arial" charset="0"/>
              </a:rPr>
              <a:t>Blady promie</a:t>
            </a:r>
            <a:r>
              <a:rPr lang="pl-PL" sz="1800" i="1" u="sng">
                <a:solidFill>
                  <a:srgbClr val="920022"/>
                </a:solidFill>
              </a:rPr>
              <a:t>ń</a:t>
            </a:r>
            <a:r>
              <a:rPr lang="pl-PL" sz="1800" i="1">
                <a:solidFill>
                  <a:srgbClr val="920022"/>
                </a:solidFill>
                <a:cs typeface="Arial" charset="0"/>
              </a:rPr>
              <a:t> oznacza wod</a:t>
            </a:r>
            <a:r>
              <a:rPr lang="pl-PL" sz="1800" i="1">
                <a:solidFill>
                  <a:srgbClr val="920022"/>
                </a:solidFill>
              </a:rPr>
              <a:t>ę</a:t>
            </a:r>
            <a:r>
              <a:rPr lang="pl-PL" sz="1800" i="1">
                <a:solidFill>
                  <a:srgbClr val="920022"/>
                </a:solidFill>
                <a:cs typeface="Arial" charset="0"/>
              </a:rPr>
              <a:t>, która usprawiedliwia dusze; </a:t>
            </a:r>
            <a:r>
              <a:rPr lang="pl-PL" sz="1800" i="1" u="sng">
                <a:solidFill>
                  <a:srgbClr val="920022"/>
                </a:solidFill>
                <a:cs typeface="Arial" charset="0"/>
              </a:rPr>
              <a:t>czerwony promie</a:t>
            </a:r>
            <a:r>
              <a:rPr lang="pl-PL" sz="1800" i="1" u="sng">
                <a:solidFill>
                  <a:srgbClr val="920022"/>
                </a:solidFill>
              </a:rPr>
              <a:t>ń</a:t>
            </a:r>
            <a:r>
              <a:rPr lang="pl-PL" sz="1800" i="1">
                <a:solidFill>
                  <a:srgbClr val="920022"/>
                </a:solidFill>
                <a:cs typeface="Arial" charset="0"/>
              </a:rPr>
              <a:t> oznacza krew, która jest </a:t>
            </a:r>
            <a:r>
              <a:rPr lang="pl-PL" sz="1800" i="1">
                <a:solidFill>
                  <a:srgbClr val="920022"/>
                </a:solidFill>
              </a:rPr>
              <a:t>ży</a:t>
            </a:r>
            <a:r>
              <a:rPr lang="pl-PL" sz="1800" i="1">
                <a:solidFill>
                  <a:srgbClr val="920022"/>
                </a:solidFill>
                <a:cs typeface="Arial" charset="0"/>
              </a:rPr>
              <a:t>ciem dusz (Dz. 299).</a:t>
            </a:r>
            <a:endParaRPr lang="pl-PL" sz="1800" i="1">
              <a:solidFill>
                <a:srgbClr val="920022"/>
              </a:solidFill>
            </a:endParaRPr>
          </a:p>
          <a:p>
            <a:pPr>
              <a:spcBef>
                <a:spcPct val="50000"/>
              </a:spcBef>
            </a:pPr>
            <a:r>
              <a:rPr lang="pl-PL" sz="1800"/>
              <a:t>Woda  </a:t>
            </a:r>
            <a:r>
              <a:rPr lang="pl-PL" sz="1800">
                <a:sym typeface="Wingdings 3" pitchFamily="18" charset="2"/>
              </a:rPr>
              <a:t> sakrament chrztu </a:t>
            </a:r>
            <a:br>
              <a:rPr lang="pl-PL" sz="1800">
                <a:sym typeface="Wingdings 3" pitchFamily="18" charset="2"/>
              </a:rPr>
            </a:br>
            <a:r>
              <a:rPr lang="pl-PL" sz="1800">
                <a:sym typeface="Wingdings 3" pitchFamily="18" charset="2"/>
              </a:rPr>
              <a:t>            sakrament pokuty i pojednania </a:t>
            </a:r>
          </a:p>
          <a:p>
            <a:pPr>
              <a:spcBef>
                <a:spcPct val="50000"/>
              </a:spcBef>
            </a:pPr>
            <a:endParaRPr lang="pl-PL" sz="1800">
              <a:sym typeface="Wingdings 3" pitchFamily="18" charset="2"/>
            </a:endParaRPr>
          </a:p>
          <a:p>
            <a:pPr>
              <a:spcBef>
                <a:spcPct val="50000"/>
              </a:spcBef>
            </a:pPr>
            <a:r>
              <a:rPr lang="pl-PL" sz="1800">
                <a:sym typeface="Wingdings 3" pitchFamily="18" charset="2"/>
              </a:rPr>
              <a:t>Krew   Eucharystia</a:t>
            </a:r>
            <a:endParaRPr lang="pl-PL" sz="1800"/>
          </a:p>
        </p:txBody>
      </p:sp>
      <p:sp>
        <p:nvSpPr>
          <p:cNvPr id="11269" name="Text Box 5"/>
          <p:cNvSpPr txBox="1">
            <a:spLocks noChangeArrowheads="1"/>
          </p:cNvSpPr>
          <p:nvPr/>
        </p:nvSpPr>
        <p:spPr bwMode="auto">
          <a:xfrm>
            <a:off x="3352800" y="4953000"/>
            <a:ext cx="5562600" cy="822325"/>
          </a:xfrm>
          <a:prstGeom prst="rect">
            <a:avLst/>
          </a:prstGeom>
          <a:noFill/>
          <a:ln w="12700" cap="sq">
            <a:noFill/>
            <a:miter lim="800000"/>
            <a:headEnd type="none" w="sm" len="sm"/>
            <a:tailEnd type="none" w="sm" len="sm"/>
          </a:ln>
          <a:effectLst/>
        </p:spPr>
        <p:txBody>
          <a:bodyPr>
            <a:spAutoFit/>
          </a:bodyPr>
          <a:lstStyle/>
          <a:p>
            <a:pPr>
              <a:spcBef>
                <a:spcPct val="50000"/>
              </a:spcBef>
              <a:defRPr/>
            </a:pPr>
            <a:r>
              <a:rPr lang="pl-PL" i="1">
                <a:solidFill>
                  <a:srgbClr val="FF9900"/>
                </a:solidFill>
                <a:effectLst>
                  <a:outerShdw blurRad="38100" dist="38100" dir="2700000" algn="tl">
                    <a:srgbClr val="000000"/>
                  </a:outerShdw>
                </a:effectLst>
              </a:rPr>
              <a:t>Zastanów się, co Pan Jezus chciał Ci powiedzieć przez symbolikę tych promieni?</a:t>
            </a:r>
          </a:p>
        </p:txBody>
      </p:sp>
      <p:pic>
        <p:nvPicPr>
          <p:cNvPr id="11270" name="Picture 6" descr="C:\Documents and Settings\Janik\Dane aplikacji\Microsoft\Media Catalog\Downloaded Clips\cl7c\j0310376.wmf"/>
          <p:cNvPicPr>
            <a:picLocks noChangeAspect="1" noChangeArrowheads="1"/>
          </p:cNvPicPr>
          <p:nvPr/>
        </p:nvPicPr>
        <p:blipFill>
          <a:blip r:embed="rId3"/>
          <a:srcRect/>
          <a:stretch>
            <a:fillRect/>
          </a:stretch>
        </p:blipFill>
        <p:spPr bwMode="auto">
          <a:xfrm>
            <a:off x="7239000" y="2667000"/>
            <a:ext cx="911225" cy="1293813"/>
          </a:xfrm>
          <a:prstGeom prst="rect">
            <a:avLst/>
          </a:prstGeom>
          <a:noFill/>
          <a:ln w="9525">
            <a:noFill/>
            <a:miter lim="800000"/>
            <a:headEnd/>
            <a:tailEnd/>
          </a:ln>
        </p:spPr>
      </p:pic>
      <p:pic>
        <p:nvPicPr>
          <p:cNvPr id="11271" name="Picture 7" descr="C:\Documents and Settings\Janik\Dane aplikacji\Microsoft\Media Catalog\Downloaded Clips\cl70\j0280384.wmf"/>
          <p:cNvPicPr>
            <a:picLocks noChangeAspect="1" noChangeArrowheads="1"/>
          </p:cNvPicPr>
          <p:nvPr/>
        </p:nvPicPr>
        <p:blipFill>
          <a:blip r:embed="rId4"/>
          <a:srcRect/>
          <a:stretch>
            <a:fillRect/>
          </a:stretch>
        </p:blipFill>
        <p:spPr bwMode="auto">
          <a:xfrm>
            <a:off x="5562600" y="3581400"/>
            <a:ext cx="849313" cy="1066800"/>
          </a:xfrm>
          <a:prstGeom prst="rect">
            <a:avLst/>
          </a:prstGeom>
          <a:noFill/>
          <a:ln w="9525">
            <a:noFill/>
            <a:miter lim="800000"/>
            <a:headEnd/>
            <a:tailEnd/>
          </a:ln>
        </p:spPr>
      </p:pic>
      <p:sp>
        <p:nvSpPr>
          <p:cNvPr id="7176" name="AutoShape 8">
            <a:hlinkClick r:id="" action="ppaction://hlinkshowjump?jump=nextslide"/>
          </p:cNvPr>
          <p:cNvSpPr>
            <a:spLocks noChangeArrowheads="1"/>
          </p:cNvSpPr>
          <p:nvPr/>
        </p:nvSpPr>
        <p:spPr bwMode="auto">
          <a:xfrm>
            <a:off x="8001000" y="6324600"/>
            <a:ext cx="914400" cy="533400"/>
          </a:xfrm>
          <a:prstGeom prst="rightArrow">
            <a:avLst>
              <a:gd name="adj1" fmla="val 50000"/>
              <a:gd name="adj2" fmla="val 42857"/>
            </a:avLst>
          </a:prstGeom>
          <a:gradFill rotWithShape="0">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2700000" scaled="1"/>
          </a:gradFill>
          <a:ln w="9525">
            <a:solidFill>
              <a:schemeClr val="tx1"/>
            </a:solidFill>
            <a:miter lim="800000"/>
            <a:headEnd/>
            <a:tailEnd/>
          </a:ln>
        </p:spPr>
        <p:txBody>
          <a:bodyPr wrap="none" anchor="ctr"/>
          <a:lstStyle/>
          <a:p>
            <a:endParaRPr lang="pl-PL"/>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slide(fromBottom)">
                                      <p:cBhvr>
                                        <p:cTn id="7" dur="500"/>
                                        <p:tgtEl>
                                          <p:spTgt spid="11266"/>
                                        </p:tgtEl>
                                      </p:cBhvr>
                                    </p:animEffect>
                                  </p:childTnLst>
                                </p:cTn>
                              </p:par>
                            </p:childTnLst>
                          </p:cTn>
                        </p:par>
                        <p:par>
                          <p:cTn id="8" fill="hold">
                            <p:stCondLst>
                              <p:cond delay="500"/>
                            </p:stCondLst>
                            <p:childTnLst>
                              <p:par>
                                <p:cTn id="9" presetID="3" presetClass="entr" presetSubtype="5" fill="hold" nodeType="afterEffect">
                                  <p:stCondLst>
                                    <p:cond delay="0"/>
                                  </p:stCondLst>
                                  <p:childTnLst>
                                    <p:set>
                                      <p:cBhvr>
                                        <p:cTn id="10" dur="1" fill="hold">
                                          <p:stCondLst>
                                            <p:cond delay="0"/>
                                          </p:stCondLst>
                                        </p:cTn>
                                        <p:tgtEl>
                                          <p:spTgt spid="11267"/>
                                        </p:tgtEl>
                                        <p:attrNameLst>
                                          <p:attrName>style.visibility</p:attrName>
                                        </p:attrNameLst>
                                      </p:cBhvr>
                                      <p:to>
                                        <p:strVal val="visible"/>
                                      </p:to>
                                    </p:set>
                                    <p:animEffect transition="in" filter="blinds(vertical)">
                                      <p:cBhvr>
                                        <p:cTn id="11" dur="500"/>
                                        <p:tgtEl>
                                          <p:spTgt spid="11267"/>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1268"/>
                                        </p:tgtEl>
                                        <p:attrNameLst>
                                          <p:attrName>style.visibility</p:attrName>
                                        </p:attrNameLst>
                                      </p:cBhvr>
                                      <p:to>
                                        <p:strVal val="visible"/>
                                      </p:to>
                                    </p:set>
                                    <p:animEffect transition="in" filter="dissolve">
                                      <p:cBhvr>
                                        <p:cTn id="15" dur="500"/>
                                        <p:tgtEl>
                                          <p:spTgt spid="11268"/>
                                        </p:tgtEl>
                                      </p:cBhvr>
                                    </p:animEffect>
                                  </p:childTnLst>
                                </p:cTn>
                              </p:par>
                            </p:childTnLst>
                          </p:cTn>
                        </p:par>
                        <p:par>
                          <p:cTn id="16" fill="hold">
                            <p:stCondLst>
                              <p:cond delay="1500"/>
                            </p:stCondLst>
                            <p:childTnLst>
                              <p:par>
                                <p:cTn id="17" presetID="12" presetClass="entr" presetSubtype="2" fill="hold" nodeType="afterEffect">
                                  <p:stCondLst>
                                    <p:cond delay="0"/>
                                  </p:stCondLst>
                                  <p:childTnLst>
                                    <p:set>
                                      <p:cBhvr>
                                        <p:cTn id="18" dur="1" fill="hold">
                                          <p:stCondLst>
                                            <p:cond delay="0"/>
                                          </p:stCondLst>
                                        </p:cTn>
                                        <p:tgtEl>
                                          <p:spTgt spid="11270"/>
                                        </p:tgtEl>
                                        <p:attrNameLst>
                                          <p:attrName>style.visibility</p:attrName>
                                        </p:attrNameLst>
                                      </p:cBhvr>
                                      <p:to>
                                        <p:strVal val="visible"/>
                                      </p:to>
                                    </p:set>
                                    <p:animEffect transition="in" filter="slide(fromRight)">
                                      <p:cBhvr>
                                        <p:cTn id="19" dur="500"/>
                                        <p:tgtEl>
                                          <p:spTgt spid="11270"/>
                                        </p:tgtEl>
                                      </p:cBhvr>
                                    </p:animEffect>
                                  </p:childTnLst>
                                </p:cTn>
                              </p:par>
                            </p:childTnLst>
                          </p:cTn>
                        </p:par>
                        <p:par>
                          <p:cTn id="20" fill="hold">
                            <p:stCondLst>
                              <p:cond delay="2000"/>
                            </p:stCondLst>
                            <p:childTnLst>
                              <p:par>
                                <p:cTn id="21" presetID="12" presetClass="entr" presetSubtype="4" fill="hold" nodeType="afterEffect">
                                  <p:stCondLst>
                                    <p:cond delay="0"/>
                                  </p:stCondLst>
                                  <p:childTnLst>
                                    <p:set>
                                      <p:cBhvr>
                                        <p:cTn id="22" dur="1" fill="hold">
                                          <p:stCondLst>
                                            <p:cond delay="0"/>
                                          </p:stCondLst>
                                        </p:cTn>
                                        <p:tgtEl>
                                          <p:spTgt spid="11271"/>
                                        </p:tgtEl>
                                        <p:attrNameLst>
                                          <p:attrName>style.visibility</p:attrName>
                                        </p:attrNameLst>
                                      </p:cBhvr>
                                      <p:to>
                                        <p:strVal val="visible"/>
                                      </p:to>
                                    </p:set>
                                    <p:animEffect transition="in" filter="slide(fromBottom)">
                                      <p:cBhvr>
                                        <p:cTn id="23" dur="500"/>
                                        <p:tgtEl>
                                          <p:spTgt spid="11271"/>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11269"/>
                                        </p:tgtEl>
                                        <p:attrNameLst>
                                          <p:attrName>style.visibility</p:attrName>
                                        </p:attrNameLst>
                                      </p:cBhvr>
                                      <p:to>
                                        <p:strVal val="visible"/>
                                      </p:to>
                                    </p:set>
                                    <p:animEffect transition="in" filter="wipe(up)">
                                      <p:cBhvr>
                                        <p:cTn id="27" dur="500"/>
                                        <p:tgtEl>
                                          <p:spTgt spid="112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utoUpdateAnimBg="0"/>
      <p:bldP spid="11268" grpId="0" autoUpdateAnimBg="0"/>
      <p:bldP spid="11269"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rgbClr val="8488C4"/>
            </a:gs>
            <a:gs pos="53000">
              <a:srgbClr val="D4DEFF"/>
            </a:gs>
            <a:gs pos="83000">
              <a:srgbClr val="D4DEFF"/>
            </a:gs>
            <a:gs pos="100000">
              <a:srgbClr val="96AB94"/>
            </a:gs>
          </a:gsLst>
          <a:lin ang="2700000" scaled="1"/>
        </a:gradFill>
        <a:effectLst/>
      </p:bgPr>
    </p:bg>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685800" y="228600"/>
            <a:ext cx="7848600" cy="701675"/>
          </a:xfrm>
          <a:prstGeom prst="rect">
            <a:avLst/>
          </a:prstGeom>
          <a:noFill/>
          <a:ln w="12700" cap="sq">
            <a:noFill/>
            <a:miter lim="800000"/>
            <a:headEnd type="none" w="sm" len="sm"/>
            <a:tailEnd type="none" w="sm" len="sm"/>
          </a:ln>
        </p:spPr>
        <p:txBody>
          <a:bodyPr>
            <a:spAutoFit/>
          </a:bodyPr>
          <a:lstStyle/>
          <a:p>
            <a:pPr algn="ctr">
              <a:spcBef>
                <a:spcPct val="50000"/>
              </a:spcBef>
            </a:pPr>
            <a:r>
              <a:rPr lang="pl-PL" sz="4000" b="1">
                <a:solidFill>
                  <a:srgbClr val="CC3300"/>
                </a:solidFill>
                <a:latin typeface="Monotype Corsiva" pitchFamily="66" charset="0"/>
              </a:rPr>
              <a:t>Godzina Miłosierdzia </a:t>
            </a:r>
          </a:p>
        </p:txBody>
      </p:sp>
      <p:pic>
        <p:nvPicPr>
          <p:cNvPr id="12291" name="Picture 3" descr="C:\Documents and Settings\Janik\Pulpit\po prawej stronie\RELIGIA\miłosierdzie\Jezu%20Ufam%20Tobie.jpg"/>
          <p:cNvPicPr>
            <a:picLocks noChangeAspect="1" noChangeArrowheads="1"/>
          </p:cNvPicPr>
          <p:nvPr/>
        </p:nvPicPr>
        <p:blipFill>
          <a:blip r:embed="rId2"/>
          <a:srcRect/>
          <a:stretch>
            <a:fillRect/>
          </a:stretch>
        </p:blipFill>
        <p:spPr bwMode="auto">
          <a:xfrm>
            <a:off x="304800" y="990600"/>
            <a:ext cx="2936875" cy="4914900"/>
          </a:xfrm>
          <a:prstGeom prst="rect">
            <a:avLst/>
          </a:prstGeom>
          <a:noFill/>
          <a:ln w="9525">
            <a:noFill/>
            <a:miter lim="800000"/>
            <a:headEnd/>
            <a:tailEnd/>
          </a:ln>
        </p:spPr>
      </p:pic>
      <p:sp>
        <p:nvSpPr>
          <p:cNvPr id="12292" name="Text Box 4"/>
          <p:cNvSpPr txBox="1">
            <a:spLocks noChangeArrowheads="1"/>
          </p:cNvSpPr>
          <p:nvPr/>
        </p:nvSpPr>
        <p:spPr bwMode="auto">
          <a:xfrm>
            <a:off x="3429000" y="990600"/>
            <a:ext cx="5257800" cy="5118100"/>
          </a:xfrm>
          <a:prstGeom prst="rect">
            <a:avLst/>
          </a:prstGeom>
          <a:noFill/>
          <a:ln w="12700" cap="sq">
            <a:noFill/>
            <a:miter lim="800000"/>
            <a:headEnd type="none" w="sm" len="sm"/>
            <a:tailEnd type="none" w="sm" len="sm"/>
          </a:ln>
        </p:spPr>
        <p:txBody>
          <a:bodyPr>
            <a:spAutoFit/>
          </a:bodyPr>
          <a:lstStyle/>
          <a:p>
            <a:pPr>
              <a:spcBef>
                <a:spcPct val="50000"/>
              </a:spcBef>
            </a:pPr>
            <a:r>
              <a:rPr lang="pl-PL" sz="1800">
                <a:latin typeface="Arial" charset="0"/>
                <a:cs typeface="Arial" charset="0"/>
              </a:rPr>
              <a:t>   </a:t>
            </a:r>
            <a:r>
              <a:rPr lang="pl-PL" sz="2200">
                <a:cs typeface="Arial" charset="0"/>
              </a:rPr>
              <a:t>W pa</a:t>
            </a:r>
            <a:r>
              <a:rPr lang="pl-PL" sz="2200"/>
              <a:t>ź</a:t>
            </a:r>
            <a:r>
              <a:rPr lang="pl-PL" sz="2200">
                <a:cs typeface="Arial" charset="0"/>
              </a:rPr>
              <a:t>dzierniku 1937 roku w Krakowie, polecił Pan Jezus czci</a:t>
            </a:r>
            <a:r>
              <a:rPr lang="pl-PL" sz="2200"/>
              <a:t>ć</a:t>
            </a:r>
            <a:r>
              <a:rPr lang="pl-PL" sz="2200">
                <a:cs typeface="Arial" charset="0"/>
              </a:rPr>
              <a:t> godzin</a:t>
            </a:r>
            <a:r>
              <a:rPr lang="pl-PL" sz="2200"/>
              <a:t>ę</a:t>
            </a:r>
            <a:r>
              <a:rPr lang="pl-PL" sz="2200">
                <a:cs typeface="Arial" charset="0"/>
              </a:rPr>
              <a:t> swej </a:t>
            </a:r>
            <a:r>
              <a:rPr lang="pl-PL" sz="2200"/>
              <a:t>śm</a:t>
            </a:r>
            <a:r>
              <a:rPr lang="pl-PL" sz="2200">
                <a:cs typeface="Arial" charset="0"/>
              </a:rPr>
              <a:t>ierci: </a:t>
            </a:r>
            <a:endParaRPr lang="pl-PL" sz="2200"/>
          </a:p>
          <a:p>
            <a:pPr>
              <a:spcBef>
                <a:spcPct val="50000"/>
              </a:spcBef>
            </a:pPr>
            <a:r>
              <a:rPr lang="pl-PL" sz="2200" i="1">
                <a:solidFill>
                  <a:srgbClr val="920022"/>
                </a:solidFill>
              </a:rPr>
              <a:t>„</a:t>
            </a:r>
            <a:r>
              <a:rPr lang="pl-PL" sz="2200" i="1">
                <a:solidFill>
                  <a:srgbClr val="920022"/>
                </a:solidFill>
                <a:cs typeface="Arial" charset="0"/>
              </a:rPr>
              <a:t>Ile razy us</a:t>
            </a:r>
            <a:r>
              <a:rPr lang="pl-PL" sz="2200" i="1">
                <a:solidFill>
                  <a:srgbClr val="920022"/>
                </a:solidFill>
              </a:rPr>
              <a:t>ł</a:t>
            </a:r>
            <a:r>
              <a:rPr lang="pl-PL" sz="2200" i="1">
                <a:solidFill>
                  <a:srgbClr val="920022"/>
                </a:solidFill>
                <a:cs typeface="Arial" charset="0"/>
              </a:rPr>
              <a:t>yszysz, jak zegar bije </a:t>
            </a:r>
            <a:r>
              <a:rPr lang="pl-PL" sz="2200" i="1" u="sng">
                <a:solidFill>
                  <a:srgbClr val="920022"/>
                </a:solidFill>
                <a:cs typeface="Arial" charset="0"/>
              </a:rPr>
              <a:t>trzeci</a:t>
            </a:r>
            <a:r>
              <a:rPr lang="pl-PL" sz="2200" i="1" u="sng">
                <a:solidFill>
                  <a:srgbClr val="920022"/>
                </a:solidFill>
              </a:rPr>
              <a:t>ą</a:t>
            </a:r>
            <a:r>
              <a:rPr lang="pl-PL" sz="2200" i="1" u="sng">
                <a:solidFill>
                  <a:srgbClr val="920022"/>
                </a:solidFill>
                <a:cs typeface="Arial" charset="0"/>
              </a:rPr>
              <a:t> godzin</a:t>
            </a:r>
            <a:r>
              <a:rPr lang="pl-PL" sz="2200" i="1" u="sng">
                <a:solidFill>
                  <a:srgbClr val="920022"/>
                </a:solidFill>
              </a:rPr>
              <a:t>ę</a:t>
            </a:r>
            <a:r>
              <a:rPr lang="pl-PL" sz="2200" i="1">
                <a:solidFill>
                  <a:srgbClr val="920022"/>
                </a:solidFill>
                <a:cs typeface="Arial" charset="0"/>
              </a:rPr>
              <a:t>, zanurzaj si</a:t>
            </a:r>
            <a:r>
              <a:rPr lang="pl-PL" sz="2200" i="1">
                <a:solidFill>
                  <a:srgbClr val="920022"/>
                </a:solidFill>
              </a:rPr>
              <a:t>ę</a:t>
            </a:r>
            <a:r>
              <a:rPr lang="pl-PL" sz="2200" i="1">
                <a:solidFill>
                  <a:srgbClr val="920022"/>
                </a:solidFill>
                <a:cs typeface="Arial" charset="0"/>
              </a:rPr>
              <a:t> ca</a:t>
            </a:r>
            <a:r>
              <a:rPr lang="pl-PL" sz="2200" i="1">
                <a:solidFill>
                  <a:srgbClr val="920022"/>
                </a:solidFill>
              </a:rPr>
              <a:t>ł</a:t>
            </a:r>
            <a:r>
              <a:rPr lang="pl-PL" sz="2200" i="1">
                <a:solidFill>
                  <a:srgbClr val="920022"/>
                </a:solidFill>
                <a:cs typeface="Arial" charset="0"/>
              </a:rPr>
              <a:t>a w mi</a:t>
            </a:r>
            <a:r>
              <a:rPr lang="pl-PL" sz="2200" i="1">
                <a:solidFill>
                  <a:srgbClr val="920022"/>
                </a:solidFill>
              </a:rPr>
              <a:t>ł</a:t>
            </a:r>
            <a:r>
              <a:rPr lang="pl-PL" sz="2200" i="1">
                <a:solidFill>
                  <a:srgbClr val="920022"/>
                </a:solidFill>
                <a:cs typeface="Arial" charset="0"/>
              </a:rPr>
              <a:t>osierdziu moim, uwielbiaj</a:t>
            </a:r>
            <a:r>
              <a:rPr lang="pl-PL" sz="2200" i="1">
                <a:solidFill>
                  <a:srgbClr val="920022"/>
                </a:solidFill>
              </a:rPr>
              <a:t>ą</a:t>
            </a:r>
            <a:r>
              <a:rPr lang="pl-PL" sz="2200" i="1">
                <a:solidFill>
                  <a:srgbClr val="920022"/>
                </a:solidFill>
                <a:cs typeface="Arial" charset="0"/>
              </a:rPr>
              <a:t>c i wys</a:t>
            </a:r>
            <a:r>
              <a:rPr lang="pl-PL" sz="2200" i="1">
                <a:solidFill>
                  <a:srgbClr val="920022"/>
                </a:solidFill>
              </a:rPr>
              <a:t>ł</a:t>
            </a:r>
            <a:r>
              <a:rPr lang="pl-PL" sz="2200" i="1">
                <a:solidFill>
                  <a:srgbClr val="920022"/>
                </a:solidFill>
                <a:cs typeface="Arial" charset="0"/>
              </a:rPr>
              <a:t>awiaj</a:t>
            </a:r>
            <a:r>
              <a:rPr lang="pl-PL" sz="2200" i="1">
                <a:solidFill>
                  <a:srgbClr val="920022"/>
                </a:solidFill>
              </a:rPr>
              <a:t>ą</a:t>
            </a:r>
            <a:r>
              <a:rPr lang="pl-PL" sz="2200" i="1">
                <a:solidFill>
                  <a:srgbClr val="920022"/>
                </a:solidFill>
                <a:cs typeface="Arial" charset="0"/>
              </a:rPr>
              <a:t>c je; wzywaj jego wszechmocy dla </a:t>
            </a:r>
            <a:r>
              <a:rPr lang="pl-PL" sz="2200" i="1">
                <a:solidFill>
                  <a:srgbClr val="920022"/>
                </a:solidFill>
              </a:rPr>
              <a:t>ś</a:t>
            </a:r>
            <a:r>
              <a:rPr lang="pl-PL" sz="2200" i="1">
                <a:solidFill>
                  <a:srgbClr val="920022"/>
                </a:solidFill>
                <a:cs typeface="Arial" charset="0"/>
              </a:rPr>
              <a:t>wiata ca</a:t>
            </a:r>
            <a:r>
              <a:rPr lang="pl-PL" sz="2200" i="1">
                <a:solidFill>
                  <a:srgbClr val="920022"/>
                </a:solidFill>
              </a:rPr>
              <a:t>ł</a:t>
            </a:r>
            <a:r>
              <a:rPr lang="pl-PL" sz="2200" i="1">
                <a:solidFill>
                  <a:srgbClr val="920022"/>
                </a:solidFill>
                <a:cs typeface="Arial" charset="0"/>
              </a:rPr>
              <a:t>ego, </a:t>
            </a:r>
            <a:r>
              <a:rPr lang="pl-PL" sz="2200" i="1">
                <a:solidFill>
                  <a:srgbClr val="920022"/>
                </a:solidFill>
              </a:rPr>
              <a:t/>
            </a:r>
            <a:br>
              <a:rPr lang="pl-PL" sz="2200" i="1">
                <a:solidFill>
                  <a:srgbClr val="920022"/>
                </a:solidFill>
              </a:rPr>
            </a:br>
            <a:r>
              <a:rPr lang="pl-PL" sz="2200" i="1">
                <a:solidFill>
                  <a:srgbClr val="920022"/>
                </a:solidFill>
                <a:cs typeface="Arial" charset="0"/>
              </a:rPr>
              <a:t>a szczególnie dla biednych grzeszników, </a:t>
            </a:r>
            <a:r>
              <a:rPr lang="pl-PL" sz="2200" i="1">
                <a:solidFill>
                  <a:srgbClr val="920022"/>
                </a:solidFill>
              </a:rPr>
              <a:t/>
            </a:r>
            <a:br>
              <a:rPr lang="pl-PL" sz="2200" i="1">
                <a:solidFill>
                  <a:srgbClr val="920022"/>
                </a:solidFill>
              </a:rPr>
            </a:br>
            <a:r>
              <a:rPr lang="pl-PL" sz="2200" i="1">
                <a:solidFill>
                  <a:srgbClr val="920022"/>
                </a:solidFill>
                <a:cs typeface="Arial" charset="0"/>
              </a:rPr>
              <a:t>bo w tej chwili zosta</a:t>
            </a:r>
            <a:r>
              <a:rPr lang="pl-PL" sz="2200" i="1">
                <a:solidFill>
                  <a:srgbClr val="920022"/>
                </a:solidFill>
              </a:rPr>
              <a:t>ł</a:t>
            </a:r>
            <a:r>
              <a:rPr lang="pl-PL" sz="2200" i="1">
                <a:solidFill>
                  <a:srgbClr val="920022"/>
                </a:solidFill>
                <a:cs typeface="Arial" charset="0"/>
              </a:rPr>
              <a:t>o na o</a:t>
            </a:r>
            <a:r>
              <a:rPr lang="pl-PL" sz="2200" i="1">
                <a:solidFill>
                  <a:srgbClr val="920022"/>
                </a:solidFill>
              </a:rPr>
              <a:t>ś</a:t>
            </a:r>
            <a:r>
              <a:rPr lang="pl-PL" sz="2200" i="1">
                <a:solidFill>
                  <a:srgbClr val="920022"/>
                </a:solidFill>
                <a:cs typeface="Arial" charset="0"/>
              </a:rPr>
              <a:t>cie</a:t>
            </a:r>
            <a:r>
              <a:rPr lang="pl-PL" sz="2200" i="1">
                <a:solidFill>
                  <a:srgbClr val="920022"/>
                </a:solidFill>
              </a:rPr>
              <a:t>ż</a:t>
            </a:r>
            <a:r>
              <a:rPr lang="pl-PL" sz="2200" i="1">
                <a:solidFill>
                  <a:srgbClr val="920022"/>
                </a:solidFill>
                <a:cs typeface="Arial" charset="0"/>
              </a:rPr>
              <a:t> otwarte dla wszelkiej duszy</a:t>
            </a:r>
            <a:r>
              <a:rPr lang="pl-PL" sz="2200" i="1">
                <a:solidFill>
                  <a:srgbClr val="920022"/>
                </a:solidFill>
              </a:rPr>
              <a:t>”</a:t>
            </a:r>
            <a:r>
              <a:rPr lang="pl-PL" sz="2200">
                <a:cs typeface="Arial" charset="0"/>
              </a:rPr>
              <a:t> </a:t>
            </a:r>
            <a:r>
              <a:rPr lang="pl-PL" sz="2200" i="1">
                <a:cs typeface="Arial" charset="0"/>
              </a:rPr>
              <a:t>(Dz.1572)</a:t>
            </a:r>
            <a:r>
              <a:rPr lang="pl-PL" sz="2200">
                <a:cs typeface="Arial" charset="0"/>
              </a:rPr>
              <a:t>. </a:t>
            </a:r>
            <a:endParaRPr lang="pl-PL" sz="2200"/>
          </a:p>
          <a:p>
            <a:pPr>
              <a:spcBef>
                <a:spcPct val="50000"/>
              </a:spcBef>
            </a:pPr>
            <a:r>
              <a:rPr lang="pl-PL" sz="2200" i="1">
                <a:solidFill>
                  <a:srgbClr val="920022"/>
                </a:solidFill>
                <a:cs typeface="Arial" charset="0"/>
              </a:rPr>
              <a:t>W tej godzinie</a:t>
            </a:r>
            <a:r>
              <a:rPr lang="pl-PL" sz="2200">
                <a:solidFill>
                  <a:srgbClr val="920022"/>
                </a:solidFill>
                <a:cs typeface="Arial" charset="0"/>
              </a:rPr>
              <a:t> </a:t>
            </a:r>
            <a:r>
              <a:rPr lang="pl-PL" sz="2200">
                <a:cs typeface="Arial" charset="0"/>
              </a:rPr>
              <a:t>- obieca</a:t>
            </a:r>
            <a:r>
              <a:rPr lang="pl-PL" sz="2200"/>
              <a:t>ł</a:t>
            </a:r>
            <a:r>
              <a:rPr lang="pl-PL" sz="2200">
                <a:cs typeface="Arial" charset="0"/>
              </a:rPr>
              <a:t> Pan Jezus -</a:t>
            </a:r>
            <a:r>
              <a:rPr lang="pl-PL" sz="2200">
                <a:solidFill>
                  <a:srgbClr val="920022"/>
                </a:solidFill>
                <a:cs typeface="Arial" charset="0"/>
              </a:rPr>
              <a:t> </a:t>
            </a:r>
            <a:r>
              <a:rPr lang="pl-PL" sz="2200" i="1">
                <a:solidFill>
                  <a:srgbClr val="920022"/>
                </a:solidFill>
                <a:cs typeface="Arial" charset="0"/>
              </a:rPr>
              <a:t>uprosisz wszystko dla siebie i innych, w tej godzinie  sta</a:t>
            </a:r>
            <a:r>
              <a:rPr lang="pl-PL" sz="2200" i="1">
                <a:solidFill>
                  <a:srgbClr val="920022"/>
                </a:solidFill>
              </a:rPr>
              <a:t>ł</a:t>
            </a:r>
            <a:r>
              <a:rPr lang="pl-PL" sz="2200" i="1">
                <a:solidFill>
                  <a:srgbClr val="920022"/>
                </a:solidFill>
                <a:cs typeface="Arial" charset="0"/>
              </a:rPr>
              <a:t>a si</a:t>
            </a:r>
            <a:r>
              <a:rPr lang="pl-PL" sz="2200" i="1">
                <a:solidFill>
                  <a:srgbClr val="920022"/>
                </a:solidFill>
              </a:rPr>
              <a:t>ę ł</a:t>
            </a:r>
            <a:r>
              <a:rPr lang="pl-PL" sz="2200" i="1">
                <a:solidFill>
                  <a:srgbClr val="920022"/>
                </a:solidFill>
                <a:cs typeface="Arial" charset="0"/>
              </a:rPr>
              <a:t>aska dla </a:t>
            </a:r>
            <a:r>
              <a:rPr lang="pl-PL" sz="2200" i="1">
                <a:solidFill>
                  <a:srgbClr val="920022"/>
                </a:solidFill>
              </a:rPr>
              <a:t>ś</a:t>
            </a:r>
            <a:r>
              <a:rPr lang="pl-PL" sz="2200" i="1">
                <a:solidFill>
                  <a:srgbClr val="920022"/>
                </a:solidFill>
                <a:cs typeface="Arial" charset="0"/>
              </a:rPr>
              <a:t>wiata ca</a:t>
            </a:r>
            <a:r>
              <a:rPr lang="pl-PL" sz="2200" i="1">
                <a:solidFill>
                  <a:srgbClr val="920022"/>
                </a:solidFill>
              </a:rPr>
              <a:t>ł</a:t>
            </a:r>
            <a:r>
              <a:rPr lang="pl-PL" sz="2200" i="1">
                <a:solidFill>
                  <a:srgbClr val="920022"/>
                </a:solidFill>
                <a:cs typeface="Arial" charset="0"/>
              </a:rPr>
              <a:t>ego - mi</a:t>
            </a:r>
            <a:r>
              <a:rPr lang="pl-PL" sz="2200" i="1">
                <a:solidFill>
                  <a:srgbClr val="920022"/>
                </a:solidFill>
              </a:rPr>
              <a:t>ł</a:t>
            </a:r>
            <a:r>
              <a:rPr lang="pl-PL" sz="2200" i="1">
                <a:solidFill>
                  <a:srgbClr val="920022"/>
                </a:solidFill>
                <a:cs typeface="Arial" charset="0"/>
              </a:rPr>
              <a:t>osierdzie zwyci</a:t>
            </a:r>
            <a:r>
              <a:rPr lang="pl-PL" sz="2200" i="1">
                <a:solidFill>
                  <a:srgbClr val="920022"/>
                </a:solidFill>
              </a:rPr>
              <a:t>ęż</a:t>
            </a:r>
            <a:r>
              <a:rPr lang="pl-PL" sz="2200" i="1">
                <a:solidFill>
                  <a:srgbClr val="920022"/>
                </a:solidFill>
                <a:cs typeface="Arial" charset="0"/>
              </a:rPr>
              <a:t>y</a:t>
            </a:r>
            <a:r>
              <a:rPr lang="pl-PL" sz="2200" i="1">
                <a:solidFill>
                  <a:srgbClr val="920022"/>
                </a:solidFill>
              </a:rPr>
              <a:t>ł</a:t>
            </a:r>
            <a:r>
              <a:rPr lang="pl-PL" sz="2200" i="1">
                <a:solidFill>
                  <a:srgbClr val="920022"/>
                </a:solidFill>
                <a:cs typeface="Arial" charset="0"/>
              </a:rPr>
              <a:t>o sprawiedliwo</a:t>
            </a:r>
            <a:r>
              <a:rPr lang="pl-PL" sz="2200" i="1">
                <a:solidFill>
                  <a:srgbClr val="920022"/>
                </a:solidFill>
              </a:rPr>
              <a:t>ść</a:t>
            </a:r>
            <a:r>
              <a:rPr lang="pl-PL" sz="2200">
                <a:solidFill>
                  <a:srgbClr val="920022"/>
                </a:solidFill>
                <a:cs typeface="Arial" charset="0"/>
              </a:rPr>
              <a:t> </a:t>
            </a:r>
            <a:r>
              <a:rPr lang="pl-PL" sz="2200" i="1">
                <a:cs typeface="Arial" charset="0"/>
              </a:rPr>
              <a:t>(Dz.1572)</a:t>
            </a:r>
            <a:r>
              <a:rPr lang="pl-PL" sz="2200">
                <a:cs typeface="Arial" charset="0"/>
              </a:rPr>
              <a:t>. </a:t>
            </a:r>
            <a:endParaRPr lang="pl-PL" sz="2200"/>
          </a:p>
        </p:txBody>
      </p:sp>
      <p:sp>
        <p:nvSpPr>
          <p:cNvPr id="8197" name="AutoShape 5">
            <a:hlinkClick r:id="" action="ppaction://hlinkshowjump?jump=nextslide"/>
          </p:cNvPr>
          <p:cNvSpPr>
            <a:spLocks noChangeArrowheads="1"/>
          </p:cNvSpPr>
          <p:nvPr/>
        </p:nvSpPr>
        <p:spPr bwMode="auto">
          <a:xfrm>
            <a:off x="8001000" y="6324600"/>
            <a:ext cx="914400" cy="533400"/>
          </a:xfrm>
          <a:prstGeom prst="rightArrow">
            <a:avLst>
              <a:gd name="adj1" fmla="val 50000"/>
              <a:gd name="adj2" fmla="val 42857"/>
            </a:avLst>
          </a:prstGeom>
          <a:gradFill rotWithShape="0">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2700000" scaled="1"/>
          </a:gradFill>
          <a:ln w="9525">
            <a:solidFill>
              <a:schemeClr val="tx1"/>
            </a:solidFill>
            <a:miter lim="800000"/>
            <a:headEnd/>
            <a:tailEnd/>
          </a:ln>
        </p:spPr>
        <p:txBody>
          <a:bodyPr wrap="none" anchor="ctr"/>
          <a:lstStyle/>
          <a:p>
            <a:endParaRPr lang="pl-PL"/>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slide(fromBottom)">
                                      <p:cBhvr>
                                        <p:cTn id="7" dur="500"/>
                                        <p:tgtEl>
                                          <p:spTgt spid="12290"/>
                                        </p:tgtEl>
                                      </p:cBhvr>
                                    </p:animEffect>
                                  </p:childTnLst>
                                </p:cTn>
                              </p:par>
                            </p:childTnLst>
                          </p:cTn>
                        </p:par>
                        <p:par>
                          <p:cTn id="8" fill="hold">
                            <p:stCondLst>
                              <p:cond delay="500"/>
                            </p:stCondLst>
                            <p:childTnLst>
                              <p:par>
                                <p:cTn id="9" presetID="3" presetClass="entr" presetSubtype="5" fill="hold" nodeType="afterEffect">
                                  <p:stCondLst>
                                    <p:cond delay="0"/>
                                  </p:stCondLst>
                                  <p:childTnLst>
                                    <p:set>
                                      <p:cBhvr>
                                        <p:cTn id="10" dur="1" fill="hold">
                                          <p:stCondLst>
                                            <p:cond delay="0"/>
                                          </p:stCondLst>
                                        </p:cTn>
                                        <p:tgtEl>
                                          <p:spTgt spid="12291"/>
                                        </p:tgtEl>
                                        <p:attrNameLst>
                                          <p:attrName>style.visibility</p:attrName>
                                        </p:attrNameLst>
                                      </p:cBhvr>
                                      <p:to>
                                        <p:strVal val="visible"/>
                                      </p:to>
                                    </p:set>
                                    <p:animEffect transition="in" filter="blinds(vertical)">
                                      <p:cBhvr>
                                        <p:cTn id="11" dur="500"/>
                                        <p:tgtEl>
                                          <p:spTgt spid="12291"/>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2292"/>
                                        </p:tgtEl>
                                        <p:attrNameLst>
                                          <p:attrName>style.visibility</p:attrName>
                                        </p:attrNameLst>
                                      </p:cBhvr>
                                      <p:to>
                                        <p:strVal val="visible"/>
                                      </p:to>
                                    </p:set>
                                    <p:animEffect transition="in" filter="dissolve">
                                      <p:cBhvr>
                                        <p:cTn id="15" dur="500"/>
                                        <p:tgtEl>
                                          <p:spTgt spid="122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autoUpdateAnimBg="0"/>
      <p:bldP spid="12292"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rgbClr val="8488C4"/>
            </a:gs>
            <a:gs pos="53000">
              <a:srgbClr val="D4DEFF"/>
            </a:gs>
            <a:gs pos="83000">
              <a:srgbClr val="D4DEFF"/>
            </a:gs>
            <a:gs pos="100000">
              <a:srgbClr val="96AB94"/>
            </a:gs>
          </a:gsLst>
          <a:lin ang="2700000" scaled="1"/>
        </a:gradFill>
        <a:effectLst/>
      </p:bgPr>
    </p:bg>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685800" y="0"/>
            <a:ext cx="7848600" cy="701675"/>
          </a:xfrm>
          <a:prstGeom prst="rect">
            <a:avLst/>
          </a:prstGeom>
          <a:noFill/>
          <a:ln w="12700" cap="sq">
            <a:noFill/>
            <a:miter lim="800000"/>
            <a:headEnd type="none" w="sm" len="sm"/>
            <a:tailEnd type="none" w="sm" len="sm"/>
          </a:ln>
        </p:spPr>
        <p:txBody>
          <a:bodyPr>
            <a:spAutoFit/>
          </a:bodyPr>
          <a:lstStyle/>
          <a:p>
            <a:pPr algn="ctr">
              <a:spcBef>
                <a:spcPct val="50000"/>
              </a:spcBef>
            </a:pPr>
            <a:r>
              <a:rPr lang="pl-PL" sz="4000" b="1">
                <a:solidFill>
                  <a:srgbClr val="CC3300"/>
                </a:solidFill>
                <a:latin typeface="Monotype Corsiva" pitchFamily="66" charset="0"/>
              </a:rPr>
              <a:t>Koronka do Bożego Miłosierdzia </a:t>
            </a:r>
          </a:p>
        </p:txBody>
      </p:sp>
      <p:sp>
        <p:nvSpPr>
          <p:cNvPr id="9219" name="Text Box 4"/>
          <p:cNvSpPr txBox="1">
            <a:spLocks noChangeArrowheads="1"/>
          </p:cNvSpPr>
          <p:nvPr/>
        </p:nvSpPr>
        <p:spPr bwMode="auto">
          <a:xfrm>
            <a:off x="152400" y="838200"/>
            <a:ext cx="8763000" cy="1311275"/>
          </a:xfrm>
          <a:prstGeom prst="rect">
            <a:avLst/>
          </a:prstGeom>
          <a:noFill/>
          <a:ln w="12700" cap="sq">
            <a:noFill/>
            <a:miter lim="800000"/>
            <a:headEnd type="none" w="sm" len="sm"/>
            <a:tailEnd type="none" w="sm" len="sm"/>
          </a:ln>
        </p:spPr>
        <p:txBody>
          <a:bodyPr>
            <a:spAutoFit/>
          </a:bodyPr>
          <a:lstStyle/>
          <a:p>
            <a:pPr>
              <a:spcBef>
                <a:spcPct val="50000"/>
              </a:spcBef>
            </a:pPr>
            <a:r>
              <a:rPr lang="pl-PL" sz="2000"/>
              <a:t>W piątek, 13 września 1935 roku, Pan Jezus podał s. Faustynie słowa modlitwy nazwanej Koronką do Bożego Miłosierdzia, którą polecił jej odmawiać. Pan Jezus obiecał, że ktokolwiek będzie odmawiał tę koronkę, dostąpi wielkiego miłosierdzia w godzinie własnej śmierci. </a:t>
            </a:r>
          </a:p>
        </p:txBody>
      </p:sp>
      <p:sp>
        <p:nvSpPr>
          <p:cNvPr id="9220" name="AutoShape 5">
            <a:hlinkClick r:id="" action="ppaction://hlinkshowjump?jump=nextslide"/>
          </p:cNvPr>
          <p:cNvSpPr>
            <a:spLocks noChangeArrowheads="1"/>
          </p:cNvSpPr>
          <p:nvPr/>
        </p:nvSpPr>
        <p:spPr bwMode="auto">
          <a:xfrm>
            <a:off x="8001000" y="6324600"/>
            <a:ext cx="914400" cy="533400"/>
          </a:xfrm>
          <a:prstGeom prst="rightArrow">
            <a:avLst>
              <a:gd name="adj1" fmla="val 50000"/>
              <a:gd name="adj2" fmla="val 42857"/>
            </a:avLst>
          </a:prstGeom>
          <a:gradFill rotWithShape="0">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2700000" scaled="1"/>
          </a:gradFill>
          <a:ln w="9525">
            <a:solidFill>
              <a:schemeClr val="tx1"/>
            </a:solidFill>
            <a:miter lim="800000"/>
            <a:headEnd/>
            <a:tailEnd/>
          </a:ln>
        </p:spPr>
        <p:txBody>
          <a:bodyPr wrap="none" anchor="ctr"/>
          <a:lstStyle/>
          <a:p>
            <a:endParaRPr lang="pl-PL"/>
          </a:p>
        </p:txBody>
      </p:sp>
      <p:pic>
        <p:nvPicPr>
          <p:cNvPr id="9221" name="Picture 10" descr="C:\Documents and Settings\Janik\Pulpit\po prawej stronie\RELIGIA\miłosierdzie\rozaniec.jpg"/>
          <p:cNvPicPr>
            <a:picLocks noChangeAspect="1" noChangeArrowheads="1"/>
          </p:cNvPicPr>
          <p:nvPr/>
        </p:nvPicPr>
        <p:blipFill>
          <a:blip r:embed="rId2"/>
          <a:srcRect/>
          <a:stretch>
            <a:fillRect/>
          </a:stretch>
        </p:blipFill>
        <p:spPr bwMode="auto">
          <a:xfrm>
            <a:off x="1676400" y="3200400"/>
            <a:ext cx="5600700" cy="2670175"/>
          </a:xfrm>
          <a:prstGeom prst="rect">
            <a:avLst/>
          </a:prstGeom>
          <a:noFill/>
          <a:ln w="9525">
            <a:noFill/>
            <a:miter lim="800000"/>
            <a:headEnd/>
            <a:tailEnd/>
          </a:ln>
        </p:spPr>
      </p:pic>
      <p:sp>
        <p:nvSpPr>
          <p:cNvPr id="9222" name="Line 13"/>
          <p:cNvSpPr>
            <a:spLocks noChangeShapeType="1"/>
          </p:cNvSpPr>
          <p:nvPr/>
        </p:nvSpPr>
        <p:spPr bwMode="auto">
          <a:xfrm>
            <a:off x="1600200" y="5257800"/>
            <a:ext cx="457200" cy="228600"/>
          </a:xfrm>
          <a:prstGeom prst="line">
            <a:avLst/>
          </a:prstGeom>
          <a:noFill/>
          <a:ln w="25400" cap="sq">
            <a:solidFill>
              <a:srgbClr val="CC3300"/>
            </a:solidFill>
            <a:round/>
            <a:headEnd type="none" w="sm" len="sm"/>
            <a:tailEnd type="triangle" w="lg" len="med"/>
          </a:ln>
        </p:spPr>
        <p:txBody>
          <a:bodyPr wrap="none"/>
          <a:lstStyle/>
          <a:p>
            <a:endParaRPr lang="pl-PL"/>
          </a:p>
        </p:txBody>
      </p:sp>
      <p:sp>
        <p:nvSpPr>
          <p:cNvPr id="9223" name="Text Box 14"/>
          <p:cNvSpPr txBox="1">
            <a:spLocks noChangeArrowheads="1"/>
          </p:cNvSpPr>
          <p:nvPr/>
        </p:nvSpPr>
        <p:spPr bwMode="auto">
          <a:xfrm>
            <a:off x="457200" y="4953000"/>
            <a:ext cx="1219200" cy="355600"/>
          </a:xfrm>
          <a:prstGeom prst="rect">
            <a:avLst/>
          </a:prstGeom>
          <a:solidFill>
            <a:srgbClr val="FFFF99"/>
          </a:solidFill>
          <a:ln w="19050" cap="sq">
            <a:solidFill>
              <a:schemeClr val="tx1"/>
            </a:solidFill>
            <a:miter lim="800000"/>
            <a:headEnd type="none" w="sm" len="sm"/>
            <a:tailEnd type="none" w="sm" len="sm"/>
          </a:ln>
        </p:spPr>
        <p:txBody>
          <a:bodyPr>
            <a:spAutoFit/>
          </a:bodyPr>
          <a:lstStyle/>
          <a:p>
            <a:pPr>
              <a:spcBef>
                <a:spcPct val="50000"/>
              </a:spcBef>
            </a:pPr>
            <a:r>
              <a:rPr lang="pl-PL" sz="1600"/>
              <a:t>Znak krzyża</a:t>
            </a:r>
          </a:p>
        </p:txBody>
      </p:sp>
      <p:sp>
        <p:nvSpPr>
          <p:cNvPr id="9224" name="Line 15"/>
          <p:cNvSpPr>
            <a:spLocks noChangeShapeType="1"/>
          </p:cNvSpPr>
          <p:nvPr/>
        </p:nvSpPr>
        <p:spPr bwMode="auto">
          <a:xfrm>
            <a:off x="2362200" y="4800600"/>
            <a:ext cx="457200" cy="228600"/>
          </a:xfrm>
          <a:prstGeom prst="line">
            <a:avLst/>
          </a:prstGeom>
          <a:noFill/>
          <a:ln w="25400" cap="sq">
            <a:solidFill>
              <a:srgbClr val="CC3300"/>
            </a:solidFill>
            <a:round/>
            <a:headEnd type="none" w="sm" len="sm"/>
            <a:tailEnd type="triangle" w="lg" len="med"/>
          </a:ln>
        </p:spPr>
        <p:txBody>
          <a:bodyPr wrap="none"/>
          <a:lstStyle/>
          <a:p>
            <a:endParaRPr lang="pl-PL"/>
          </a:p>
        </p:txBody>
      </p:sp>
      <p:sp>
        <p:nvSpPr>
          <p:cNvPr id="9225" name="Text Box 16"/>
          <p:cNvSpPr txBox="1">
            <a:spLocks noChangeArrowheads="1"/>
          </p:cNvSpPr>
          <p:nvPr/>
        </p:nvSpPr>
        <p:spPr bwMode="auto">
          <a:xfrm>
            <a:off x="304800" y="3962400"/>
            <a:ext cx="2286000" cy="844550"/>
          </a:xfrm>
          <a:prstGeom prst="rect">
            <a:avLst/>
          </a:prstGeom>
          <a:solidFill>
            <a:srgbClr val="FFFF99"/>
          </a:solidFill>
          <a:ln w="19050" cap="sq">
            <a:solidFill>
              <a:schemeClr val="tx1"/>
            </a:solidFill>
            <a:miter lim="800000"/>
            <a:headEnd type="none" w="sm" len="sm"/>
            <a:tailEnd type="none" w="sm" len="sm"/>
          </a:ln>
        </p:spPr>
        <p:txBody>
          <a:bodyPr>
            <a:spAutoFit/>
          </a:bodyPr>
          <a:lstStyle/>
          <a:p>
            <a:pPr>
              <a:spcBef>
                <a:spcPct val="50000"/>
              </a:spcBef>
            </a:pPr>
            <a:r>
              <a:rPr lang="pl-PL" sz="1600"/>
              <a:t>Ojcze nasz ...</a:t>
            </a:r>
            <a:br>
              <a:rPr lang="pl-PL" sz="1600"/>
            </a:br>
            <a:r>
              <a:rPr lang="pl-PL" sz="1600"/>
              <a:t>Zdrowaś Maryjo ...</a:t>
            </a:r>
            <a:br>
              <a:rPr lang="pl-PL" sz="1600"/>
            </a:br>
            <a:r>
              <a:rPr lang="pl-PL" sz="1600"/>
              <a:t>Wierzę w Boga Ojca ...</a:t>
            </a:r>
          </a:p>
        </p:txBody>
      </p:sp>
      <p:sp>
        <p:nvSpPr>
          <p:cNvPr id="9226" name="Line 17"/>
          <p:cNvSpPr>
            <a:spLocks noChangeShapeType="1"/>
          </p:cNvSpPr>
          <p:nvPr/>
        </p:nvSpPr>
        <p:spPr bwMode="auto">
          <a:xfrm>
            <a:off x="3200400" y="3886200"/>
            <a:ext cx="0" cy="1143000"/>
          </a:xfrm>
          <a:prstGeom prst="line">
            <a:avLst/>
          </a:prstGeom>
          <a:noFill/>
          <a:ln w="25400" cap="sq">
            <a:solidFill>
              <a:srgbClr val="CC3300"/>
            </a:solidFill>
            <a:round/>
            <a:headEnd type="none" w="sm" len="sm"/>
            <a:tailEnd type="triangle" w="lg" len="med"/>
          </a:ln>
        </p:spPr>
        <p:txBody>
          <a:bodyPr wrap="none"/>
          <a:lstStyle/>
          <a:p>
            <a:endParaRPr lang="pl-PL"/>
          </a:p>
        </p:txBody>
      </p:sp>
      <p:sp>
        <p:nvSpPr>
          <p:cNvPr id="9227" name="Text Box 18"/>
          <p:cNvSpPr txBox="1">
            <a:spLocks noChangeArrowheads="1"/>
          </p:cNvSpPr>
          <p:nvPr/>
        </p:nvSpPr>
        <p:spPr bwMode="auto">
          <a:xfrm>
            <a:off x="1143000" y="2286000"/>
            <a:ext cx="3048000" cy="1577975"/>
          </a:xfrm>
          <a:prstGeom prst="rect">
            <a:avLst/>
          </a:prstGeom>
          <a:solidFill>
            <a:srgbClr val="FFFF99"/>
          </a:solidFill>
          <a:ln w="19050" cap="sq">
            <a:solidFill>
              <a:schemeClr val="tx1"/>
            </a:solidFill>
            <a:miter lim="800000"/>
            <a:headEnd type="none" w="sm" len="sm"/>
            <a:tailEnd type="none" w="sm" len="sm"/>
          </a:ln>
        </p:spPr>
        <p:txBody>
          <a:bodyPr>
            <a:spAutoFit/>
          </a:bodyPr>
          <a:lstStyle/>
          <a:p>
            <a:pPr>
              <a:spcBef>
                <a:spcPct val="50000"/>
              </a:spcBef>
            </a:pPr>
            <a:r>
              <a:rPr lang="pl-PL" sz="1600"/>
              <a:t>Ojcze Przedwieczny, ofiaruję Ci Ciało i Krew, Duszę i Bóstwo, Najmilszego Syna Twojego, a Pana naszego Jezusa Chrystusa, na przebłaganie za grzechy nasze i całego świata.</a:t>
            </a:r>
          </a:p>
        </p:txBody>
      </p:sp>
      <p:sp>
        <p:nvSpPr>
          <p:cNvPr id="9228" name="Line 19"/>
          <p:cNvSpPr>
            <a:spLocks noChangeShapeType="1"/>
          </p:cNvSpPr>
          <p:nvPr/>
        </p:nvSpPr>
        <p:spPr bwMode="auto">
          <a:xfrm>
            <a:off x="4191000" y="2743200"/>
            <a:ext cx="838200" cy="1143000"/>
          </a:xfrm>
          <a:prstGeom prst="line">
            <a:avLst/>
          </a:prstGeom>
          <a:noFill/>
          <a:ln w="25400" cap="sq">
            <a:solidFill>
              <a:srgbClr val="CC3300"/>
            </a:solidFill>
            <a:round/>
            <a:headEnd type="none" w="sm" len="sm"/>
            <a:tailEnd type="triangle" w="lg" len="med"/>
          </a:ln>
        </p:spPr>
        <p:txBody>
          <a:bodyPr wrap="none"/>
          <a:lstStyle/>
          <a:p>
            <a:endParaRPr lang="pl-PL"/>
          </a:p>
        </p:txBody>
      </p:sp>
      <p:sp>
        <p:nvSpPr>
          <p:cNvPr id="9229" name="Text Box 20"/>
          <p:cNvSpPr txBox="1">
            <a:spLocks noChangeArrowheads="1"/>
          </p:cNvSpPr>
          <p:nvPr/>
        </p:nvSpPr>
        <p:spPr bwMode="auto">
          <a:xfrm>
            <a:off x="5486400" y="1828800"/>
            <a:ext cx="2286000" cy="844550"/>
          </a:xfrm>
          <a:prstGeom prst="rect">
            <a:avLst/>
          </a:prstGeom>
          <a:solidFill>
            <a:srgbClr val="FFFF99"/>
          </a:solidFill>
          <a:ln w="19050" cap="sq">
            <a:solidFill>
              <a:schemeClr val="tx1"/>
            </a:solidFill>
            <a:miter lim="800000"/>
            <a:headEnd type="none" w="sm" len="sm"/>
            <a:tailEnd type="none" w="sm" len="sm"/>
          </a:ln>
        </p:spPr>
        <p:txBody>
          <a:bodyPr>
            <a:spAutoFit/>
          </a:bodyPr>
          <a:lstStyle/>
          <a:p>
            <a:pPr>
              <a:spcBef>
                <a:spcPct val="50000"/>
              </a:spcBef>
            </a:pPr>
            <a:r>
              <a:rPr lang="pl-PL" sz="1600"/>
              <a:t>Dla Jego bolesnej męki, miej miłosierdzie dla nas i całego świata. (10 x)</a:t>
            </a:r>
          </a:p>
        </p:txBody>
      </p:sp>
      <p:sp>
        <p:nvSpPr>
          <p:cNvPr id="9230" name="Line 21"/>
          <p:cNvSpPr>
            <a:spLocks noChangeShapeType="1"/>
          </p:cNvSpPr>
          <p:nvPr/>
        </p:nvSpPr>
        <p:spPr bwMode="auto">
          <a:xfrm flipH="1">
            <a:off x="5943600" y="2667000"/>
            <a:ext cx="304800" cy="685800"/>
          </a:xfrm>
          <a:prstGeom prst="line">
            <a:avLst/>
          </a:prstGeom>
          <a:noFill/>
          <a:ln w="25400" cap="sq">
            <a:solidFill>
              <a:srgbClr val="CC3300"/>
            </a:solidFill>
            <a:round/>
            <a:headEnd type="none" w="sm" len="sm"/>
            <a:tailEnd type="triangle" w="lg" len="med"/>
          </a:ln>
        </p:spPr>
        <p:txBody>
          <a:bodyPr wrap="none"/>
          <a:lstStyle/>
          <a:p>
            <a:endParaRPr lang="pl-PL"/>
          </a:p>
        </p:txBody>
      </p:sp>
      <p:sp>
        <p:nvSpPr>
          <p:cNvPr id="9231" name="Line 23"/>
          <p:cNvSpPr>
            <a:spLocks noChangeShapeType="1"/>
          </p:cNvSpPr>
          <p:nvPr/>
        </p:nvSpPr>
        <p:spPr bwMode="auto">
          <a:xfrm flipH="1" flipV="1">
            <a:off x="2514600" y="5334000"/>
            <a:ext cx="609600" cy="381000"/>
          </a:xfrm>
          <a:prstGeom prst="line">
            <a:avLst/>
          </a:prstGeom>
          <a:noFill/>
          <a:ln w="25400" cap="sq">
            <a:solidFill>
              <a:srgbClr val="CC3300"/>
            </a:solidFill>
            <a:round/>
            <a:headEnd type="none" w="sm" len="sm"/>
            <a:tailEnd type="triangle" w="lg" len="med"/>
          </a:ln>
        </p:spPr>
        <p:txBody>
          <a:bodyPr wrap="none"/>
          <a:lstStyle/>
          <a:p>
            <a:endParaRPr lang="pl-PL"/>
          </a:p>
        </p:txBody>
      </p:sp>
      <p:sp>
        <p:nvSpPr>
          <p:cNvPr id="9232" name="Text Box 24"/>
          <p:cNvSpPr txBox="1">
            <a:spLocks noChangeArrowheads="1"/>
          </p:cNvSpPr>
          <p:nvPr/>
        </p:nvSpPr>
        <p:spPr bwMode="auto">
          <a:xfrm>
            <a:off x="2667000" y="5715000"/>
            <a:ext cx="3733800" cy="844550"/>
          </a:xfrm>
          <a:prstGeom prst="rect">
            <a:avLst/>
          </a:prstGeom>
          <a:solidFill>
            <a:srgbClr val="FFFF99"/>
          </a:solidFill>
          <a:ln w="19050" cap="sq">
            <a:solidFill>
              <a:schemeClr val="tx1"/>
            </a:solidFill>
            <a:miter lim="800000"/>
            <a:headEnd type="none" w="sm" len="sm"/>
            <a:tailEnd type="none" w="sm" len="sm"/>
          </a:ln>
        </p:spPr>
        <p:txBody>
          <a:bodyPr>
            <a:spAutoFit/>
          </a:bodyPr>
          <a:lstStyle/>
          <a:p>
            <a:pPr>
              <a:spcBef>
                <a:spcPct val="50000"/>
              </a:spcBef>
            </a:pPr>
            <a:r>
              <a:rPr lang="pl-PL" sz="1600"/>
              <a:t>Święty Boże, Święty Mocny, Święty Nieśmiertelny, zmiłuj się nad nami i nad całym światem. (3 x na zakończenie)</a:t>
            </a:r>
          </a:p>
        </p:txBody>
      </p:sp>
    </p:spTree>
  </p:cSld>
  <p:clrMapOvr>
    <a:masterClrMapping/>
  </p:clrMapOvr>
  <p:transition advClick="0"/>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0">
          <a:gsLst>
            <a:gs pos="0">
              <a:srgbClr val="8488C4"/>
            </a:gs>
            <a:gs pos="53000">
              <a:srgbClr val="D4DEFF"/>
            </a:gs>
            <a:gs pos="83000">
              <a:srgbClr val="D4DEFF"/>
            </a:gs>
            <a:gs pos="100000">
              <a:srgbClr val="96AB94"/>
            </a:gs>
          </a:gsLst>
          <a:lin ang="2700000" scaled="1"/>
        </a:gradFill>
        <a:effectLst/>
      </p:bgPr>
    </p:bg>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685800" y="228600"/>
            <a:ext cx="7848600" cy="1190625"/>
          </a:xfrm>
          <a:prstGeom prst="rect">
            <a:avLst/>
          </a:prstGeom>
          <a:noFill/>
          <a:ln w="12700" cap="sq">
            <a:noFill/>
            <a:miter lim="800000"/>
            <a:headEnd type="none" w="sm" len="sm"/>
            <a:tailEnd type="none" w="sm" len="sm"/>
          </a:ln>
        </p:spPr>
        <p:txBody>
          <a:bodyPr>
            <a:spAutoFit/>
          </a:bodyPr>
          <a:lstStyle/>
          <a:p>
            <a:pPr algn="ctr">
              <a:spcBef>
                <a:spcPct val="50000"/>
              </a:spcBef>
            </a:pPr>
            <a:r>
              <a:rPr lang="pl-PL" sz="3600" b="1">
                <a:solidFill>
                  <a:srgbClr val="CC3300"/>
                </a:solidFill>
                <a:latin typeface="Monotype Corsiva" pitchFamily="66" charset="0"/>
              </a:rPr>
              <a:t>Sanktuarium  Bożego Miłosierdzia </a:t>
            </a:r>
            <a:br>
              <a:rPr lang="pl-PL" sz="3600" b="1">
                <a:solidFill>
                  <a:srgbClr val="CC3300"/>
                </a:solidFill>
                <a:latin typeface="Monotype Corsiva" pitchFamily="66" charset="0"/>
              </a:rPr>
            </a:br>
            <a:r>
              <a:rPr lang="pl-PL" sz="3600" b="1">
                <a:solidFill>
                  <a:srgbClr val="CC3300"/>
                </a:solidFill>
                <a:latin typeface="Monotype Corsiva" pitchFamily="66" charset="0"/>
              </a:rPr>
              <a:t>w Krakowie – Łagiewnikach </a:t>
            </a:r>
          </a:p>
        </p:txBody>
      </p:sp>
      <p:pic>
        <p:nvPicPr>
          <p:cNvPr id="15363" name="Picture 3" descr="C:\Documents and Settings\Janik\Pulpit\po prawej stronie\SZKOŁA\wychowawstwo\KRONIKA\Obraz 011.jpg"/>
          <p:cNvPicPr>
            <a:picLocks noChangeAspect="1" noChangeArrowheads="1"/>
          </p:cNvPicPr>
          <p:nvPr/>
        </p:nvPicPr>
        <p:blipFill>
          <a:blip r:embed="rId2"/>
          <a:srcRect t="11765" b="1471"/>
          <a:stretch>
            <a:fillRect/>
          </a:stretch>
        </p:blipFill>
        <p:spPr bwMode="auto">
          <a:xfrm>
            <a:off x="228600" y="1447800"/>
            <a:ext cx="4214813" cy="4876800"/>
          </a:xfrm>
          <a:prstGeom prst="rect">
            <a:avLst/>
          </a:prstGeom>
          <a:noFill/>
          <a:ln w="9525">
            <a:noFill/>
            <a:miter lim="800000"/>
            <a:headEnd/>
            <a:tailEnd/>
          </a:ln>
        </p:spPr>
      </p:pic>
      <p:pic>
        <p:nvPicPr>
          <p:cNvPr id="15364" name="Picture 4" descr="C:\Documents and Settings\Janik\Pulpit\po prawej stronie\RELIGIA\miłosierdzie\kaplica.jpg"/>
          <p:cNvPicPr>
            <a:picLocks noChangeAspect="1" noChangeArrowheads="1"/>
          </p:cNvPicPr>
          <p:nvPr/>
        </p:nvPicPr>
        <p:blipFill>
          <a:blip r:embed="rId3">
            <a:lum bright="18000"/>
          </a:blip>
          <a:srcRect/>
          <a:stretch>
            <a:fillRect/>
          </a:stretch>
        </p:blipFill>
        <p:spPr bwMode="auto">
          <a:xfrm>
            <a:off x="3505200" y="1447800"/>
            <a:ext cx="4114800" cy="2794000"/>
          </a:xfrm>
          <a:prstGeom prst="rect">
            <a:avLst/>
          </a:prstGeom>
          <a:noFill/>
          <a:ln w="9525">
            <a:noFill/>
            <a:miter lim="800000"/>
            <a:headEnd/>
            <a:tailEnd/>
          </a:ln>
        </p:spPr>
      </p:pic>
      <p:pic>
        <p:nvPicPr>
          <p:cNvPr id="15365" name="Picture 5" descr="C:\Documents and Settings\Janik\Pulpit\po prawej stronie\RELIGIA\miłosierdzie\281,200.jpg"/>
          <p:cNvPicPr>
            <a:picLocks noChangeAspect="1" noChangeArrowheads="1"/>
          </p:cNvPicPr>
          <p:nvPr/>
        </p:nvPicPr>
        <p:blipFill>
          <a:blip r:embed="rId4"/>
          <a:srcRect/>
          <a:stretch>
            <a:fillRect/>
          </a:stretch>
        </p:blipFill>
        <p:spPr bwMode="auto">
          <a:xfrm>
            <a:off x="6629400" y="3733800"/>
            <a:ext cx="2286000" cy="2743200"/>
          </a:xfrm>
          <a:prstGeom prst="rect">
            <a:avLst/>
          </a:prstGeom>
          <a:noFill/>
          <a:ln w="9525">
            <a:noFill/>
            <a:miter lim="800000"/>
            <a:headEnd/>
            <a:tailEnd/>
          </a:ln>
        </p:spPr>
      </p:pic>
      <p:sp>
        <p:nvSpPr>
          <p:cNvPr id="10246" name="AutoShape 10">
            <a:hlinkClick r:id="" action="ppaction://hlinkshowjump?jump=nextslide"/>
          </p:cNvPr>
          <p:cNvSpPr>
            <a:spLocks noChangeArrowheads="1"/>
          </p:cNvSpPr>
          <p:nvPr/>
        </p:nvSpPr>
        <p:spPr bwMode="auto">
          <a:xfrm>
            <a:off x="5105400" y="5943600"/>
            <a:ext cx="914400" cy="533400"/>
          </a:xfrm>
          <a:prstGeom prst="rightArrow">
            <a:avLst>
              <a:gd name="adj1" fmla="val 50000"/>
              <a:gd name="adj2" fmla="val 42857"/>
            </a:avLst>
          </a:prstGeom>
          <a:gradFill rotWithShape="0">
            <a:gsLst>
              <a:gs pos="0">
                <a:srgbClr val="FC9FCB"/>
              </a:gs>
              <a:gs pos="6500">
                <a:srgbClr val="F8B049"/>
              </a:gs>
              <a:gs pos="10501">
                <a:srgbClr val="F8B049"/>
              </a:gs>
              <a:gs pos="31500">
                <a:srgbClr val="FEE7F2"/>
              </a:gs>
              <a:gs pos="33501">
                <a:srgbClr val="F952A0"/>
              </a:gs>
              <a:gs pos="34500">
                <a:srgbClr val="C50849"/>
              </a:gs>
              <a:gs pos="41000">
                <a:srgbClr val="B43E85"/>
              </a:gs>
              <a:gs pos="50000">
                <a:srgbClr val="F8B049"/>
              </a:gs>
              <a:gs pos="59000">
                <a:srgbClr val="B43E85"/>
              </a:gs>
              <a:gs pos="65500">
                <a:srgbClr val="C50849"/>
              </a:gs>
              <a:gs pos="66499">
                <a:srgbClr val="F952A0"/>
              </a:gs>
              <a:gs pos="68500">
                <a:srgbClr val="FEE7F2"/>
              </a:gs>
              <a:gs pos="89500">
                <a:srgbClr val="F8B049"/>
              </a:gs>
              <a:gs pos="93500">
                <a:srgbClr val="F8B049"/>
              </a:gs>
              <a:gs pos="100000">
                <a:srgbClr val="FC9FCB"/>
              </a:gs>
            </a:gsLst>
            <a:lin ang="2700000" scaled="1"/>
          </a:gradFill>
          <a:ln w="9525">
            <a:solidFill>
              <a:schemeClr val="tx1"/>
            </a:solidFill>
            <a:miter lim="800000"/>
            <a:headEnd/>
            <a:tailEnd/>
          </a:ln>
        </p:spPr>
        <p:txBody>
          <a:bodyPr wrap="none" anchor="ctr"/>
          <a:lstStyle/>
          <a:p>
            <a:endParaRPr lang="pl-PL"/>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additive="base">
                                        <p:cTn id="7" dur="500" fill="hold"/>
                                        <p:tgtEl>
                                          <p:spTgt spid="15362"/>
                                        </p:tgtEl>
                                        <p:attrNameLst>
                                          <p:attrName>ppt_x</p:attrName>
                                        </p:attrNameLst>
                                      </p:cBhvr>
                                      <p:tavLst>
                                        <p:tav tm="0">
                                          <p:val>
                                            <p:strVal val="0-#ppt_w/2"/>
                                          </p:val>
                                        </p:tav>
                                        <p:tav tm="100000">
                                          <p:val>
                                            <p:strVal val="#ppt_x"/>
                                          </p:val>
                                        </p:tav>
                                      </p:tavLst>
                                    </p:anim>
                                    <p:anim calcmode="lin" valueType="num">
                                      <p:cBhvr additive="base">
                                        <p:cTn id="8" dur="500" fill="hold"/>
                                        <p:tgtEl>
                                          <p:spTgt spid="1536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15363"/>
                                        </p:tgtEl>
                                        <p:attrNameLst>
                                          <p:attrName>style.visibility</p:attrName>
                                        </p:attrNameLst>
                                      </p:cBhvr>
                                      <p:to>
                                        <p:strVal val="visible"/>
                                      </p:to>
                                    </p:set>
                                    <p:anim calcmode="lin" valueType="num">
                                      <p:cBhvr additive="base">
                                        <p:cTn id="12" dur="500" fill="hold"/>
                                        <p:tgtEl>
                                          <p:spTgt spid="15363"/>
                                        </p:tgtEl>
                                        <p:attrNameLst>
                                          <p:attrName>ppt_x</p:attrName>
                                        </p:attrNameLst>
                                      </p:cBhvr>
                                      <p:tavLst>
                                        <p:tav tm="0">
                                          <p:val>
                                            <p:strVal val="#ppt_x"/>
                                          </p:val>
                                        </p:tav>
                                        <p:tav tm="100000">
                                          <p:val>
                                            <p:strVal val="#ppt_x"/>
                                          </p:val>
                                        </p:tav>
                                      </p:tavLst>
                                    </p:anim>
                                    <p:anim calcmode="lin" valueType="num">
                                      <p:cBhvr additive="base">
                                        <p:cTn id="13" dur="500" fill="hold"/>
                                        <p:tgtEl>
                                          <p:spTgt spid="15363"/>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15364"/>
                                        </p:tgtEl>
                                        <p:attrNameLst>
                                          <p:attrName>style.visibility</p:attrName>
                                        </p:attrNameLst>
                                      </p:cBhvr>
                                      <p:to>
                                        <p:strVal val="visible"/>
                                      </p:to>
                                    </p:set>
                                    <p:anim calcmode="lin" valueType="num">
                                      <p:cBhvr additive="base">
                                        <p:cTn id="17" dur="500" fill="hold"/>
                                        <p:tgtEl>
                                          <p:spTgt spid="15364"/>
                                        </p:tgtEl>
                                        <p:attrNameLst>
                                          <p:attrName>ppt_x</p:attrName>
                                        </p:attrNameLst>
                                      </p:cBhvr>
                                      <p:tavLst>
                                        <p:tav tm="0">
                                          <p:val>
                                            <p:strVal val="#ppt_x"/>
                                          </p:val>
                                        </p:tav>
                                        <p:tav tm="100000">
                                          <p:val>
                                            <p:strVal val="#ppt_x"/>
                                          </p:val>
                                        </p:tav>
                                      </p:tavLst>
                                    </p:anim>
                                    <p:anim calcmode="lin" valueType="num">
                                      <p:cBhvr additive="base">
                                        <p:cTn id="18" dur="500" fill="hold"/>
                                        <p:tgtEl>
                                          <p:spTgt spid="15364"/>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8" fill="hold" nodeType="afterEffect">
                                  <p:stCondLst>
                                    <p:cond delay="0"/>
                                  </p:stCondLst>
                                  <p:childTnLst>
                                    <p:set>
                                      <p:cBhvr>
                                        <p:cTn id="21" dur="1" fill="hold">
                                          <p:stCondLst>
                                            <p:cond delay="0"/>
                                          </p:stCondLst>
                                        </p:cTn>
                                        <p:tgtEl>
                                          <p:spTgt spid="15365"/>
                                        </p:tgtEl>
                                        <p:attrNameLst>
                                          <p:attrName>style.visibility</p:attrName>
                                        </p:attrNameLst>
                                      </p:cBhvr>
                                      <p:to>
                                        <p:strVal val="visible"/>
                                      </p:to>
                                    </p:set>
                                    <p:anim calcmode="lin" valueType="num">
                                      <p:cBhvr additive="base">
                                        <p:cTn id="22" dur="500" fill="hold"/>
                                        <p:tgtEl>
                                          <p:spTgt spid="15365"/>
                                        </p:tgtEl>
                                        <p:attrNameLst>
                                          <p:attrName>ppt_x</p:attrName>
                                        </p:attrNameLst>
                                      </p:cBhvr>
                                      <p:tavLst>
                                        <p:tav tm="0">
                                          <p:val>
                                            <p:strVal val="0-#ppt_w/2"/>
                                          </p:val>
                                        </p:tav>
                                        <p:tav tm="100000">
                                          <p:val>
                                            <p:strVal val="#ppt_x"/>
                                          </p:val>
                                        </p:tav>
                                      </p:tavLst>
                                    </p:anim>
                                    <p:anim calcmode="lin" valueType="num">
                                      <p:cBhvr additive="base">
                                        <p:cTn id="23" dur="500" fill="hold"/>
                                        <p:tgtEl>
                                          <p:spTgt spid="1536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utoUpdateAnimBg="0"/>
    </p:bldLst>
  </p:timing>
</p:sld>
</file>

<file path=ppt/theme/theme1.xml><?xml version="1.0" encoding="utf-8"?>
<a:theme xmlns:a="http://schemas.openxmlformats.org/drawingml/2006/main" name="Projekt domyślny">
  <a:themeElements>
    <a:clrScheme name="Projekt domyśln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ojekt domyślny">
      <a:majorFont>
        <a:latin typeface="Times New Roman"/>
        <a:ea typeface=""/>
        <a:cs typeface=""/>
      </a:majorFont>
      <a:minorFont>
        <a:latin typeface="Times New Roman"/>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rojekt domyśln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ojekt domyślny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ojekt domyślny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ojekt domyśln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ojekt domyśln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Designs\Góra.pot</Template>
  <TotalTime>229</TotalTime>
  <Words>621</Words>
  <Application>Microsoft PowerPoint</Application>
  <PresentationFormat>Pokaz na ekranie (4:3)</PresentationFormat>
  <Paragraphs>76</Paragraphs>
  <Slides>12</Slides>
  <Notes>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12</vt:i4>
      </vt:variant>
    </vt:vector>
  </HeadingPairs>
  <TitlesOfParts>
    <vt:vector size="19" baseType="lpstr">
      <vt:lpstr>Times New Roman</vt:lpstr>
      <vt:lpstr>Arial</vt:lpstr>
      <vt:lpstr>Calibri</vt:lpstr>
      <vt:lpstr>Wingdings 2</vt:lpstr>
      <vt:lpstr>Monotype Corsiva</vt:lpstr>
      <vt:lpstr>Wingdings 3</vt:lpstr>
      <vt:lpstr>Projekt domyślny</vt:lpstr>
      <vt:lpstr>Slajd 1</vt:lpstr>
      <vt:lpstr>Slajd 2</vt:lpstr>
      <vt:lpstr>Slajd 3</vt:lpstr>
      <vt:lpstr>Slajd 4</vt:lpstr>
      <vt:lpstr>Slajd 5</vt:lpstr>
      <vt:lpstr>Slajd 6</vt:lpstr>
      <vt:lpstr>Slajd 7</vt:lpstr>
      <vt:lpstr>Slajd 8</vt:lpstr>
      <vt:lpstr>Slajd 9</vt:lpstr>
      <vt:lpstr>Slajd 10</vt:lpstr>
      <vt:lpstr>Slajd 11</vt:lpstr>
      <vt:lpstr>Slajd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96</cp:revision>
  <dcterms:created xsi:type="dcterms:W3CDTF">1601-01-01T00:00:00Z</dcterms:created>
  <dcterms:modified xsi:type="dcterms:W3CDTF">2020-04-16T21:41:31Z</dcterms:modified>
</cp:coreProperties>
</file>